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9" r:id="rId3"/>
    <p:sldMasterId id="2147483704" r:id="rId4"/>
  </p:sldMasterIdLst>
  <p:notesMasterIdLst>
    <p:notesMasterId r:id="rId20"/>
  </p:notesMasterIdLst>
  <p:sldIdLst>
    <p:sldId id="257" r:id="rId5"/>
    <p:sldId id="276" r:id="rId6"/>
    <p:sldId id="259" r:id="rId7"/>
    <p:sldId id="267" r:id="rId8"/>
    <p:sldId id="260" r:id="rId9"/>
    <p:sldId id="261" r:id="rId10"/>
    <p:sldId id="269" r:id="rId11"/>
    <p:sldId id="282" r:id="rId12"/>
    <p:sldId id="283" r:id="rId13"/>
    <p:sldId id="275" r:id="rId14"/>
    <p:sldId id="285" r:id="rId15"/>
    <p:sldId id="286" r:id="rId16"/>
    <p:sldId id="265" r:id="rId17"/>
    <p:sldId id="264"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9BE53-F2BD-42DC-8F39-815D576876CB}" v="110" dt="2024-06-10T19:25:24.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100" d="100"/>
          <a:sy n="100" d="100"/>
        </p:scale>
        <p:origin x="93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ja S. Azim" userId="9fae0911-859f-4511-9b10-3d9c8f734788" providerId="ADAL" clId="{DAEA7B04-26B6-445D-951D-6D52081DB4ED}"/>
    <pc:docChg chg="modSld">
      <pc:chgData name="Sonja S. Azim" userId="9fae0911-859f-4511-9b10-3d9c8f734788" providerId="ADAL" clId="{DAEA7B04-26B6-445D-951D-6D52081DB4ED}" dt="2022-12-21T15:19:52.650" v="0"/>
      <pc:docMkLst>
        <pc:docMk/>
      </pc:docMkLst>
      <pc:sldChg chg="modSp mod">
        <pc:chgData name="Sonja S. Azim" userId="9fae0911-859f-4511-9b10-3d9c8f734788" providerId="ADAL" clId="{DAEA7B04-26B6-445D-951D-6D52081DB4ED}" dt="2022-12-21T15:19:52.650" v="0"/>
        <pc:sldMkLst>
          <pc:docMk/>
          <pc:sldMk cId="2398168029" sldId="273"/>
        </pc:sldMkLst>
        <pc:spChg chg="mod">
          <ac:chgData name="Sonja S. Azim" userId="9fae0911-859f-4511-9b10-3d9c8f734788" providerId="ADAL" clId="{DAEA7B04-26B6-445D-951D-6D52081DB4ED}" dt="2022-12-21T15:19:52.650" v="0"/>
          <ac:spMkLst>
            <pc:docMk/>
            <pc:sldMk cId="2398168029" sldId="273"/>
            <ac:spMk id="6" creationId="{7D86A06F-96BC-4B3F-94BD-895B7D3E0F15}"/>
          </ac:spMkLst>
        </pc:spChg>
      </pc:sldChg>
    </pc:docChg>
  </pc:docChgLst>
  <pc:docChgLst>
    <pc:chgData name="Sonja S. Azim" userId="9fae0911-859f-4511-9b10-3d9c8f734788" providerId="ADAL" clId="{3EB5766B-D4FE-474E-8F2E-20560C99CB58}"/>
    <pc:docChg chg="modSld">
      <pc:chgData name="Sonja S. Azim" userId="9fae0911-859f-4511-9b10-3d9c8f734788" providerId="ADAL" clId="{3EB5766B-D4FE-474E-8F2E-20560C99CB58}" dt="2023-07-17T14:21:20.982" v="4" actId="20577"/>
      <pc:docMkLst>
        <pc:docMk/>
      </pc:docMkLst>
      <pc:sldChg chg="modSp mod">
        <pc:chgData name="Sonja S. Azim" userId="9fae0911-859f-4511-9b10-3d9c8f734788" providerId="ADAL" clId="{3EB5766B-D4FE-474E-8F2E-20560C99CB58}" dt="2023-07-17T14:21:20.982" v="4" actId="20577"/>
        <pc:sldMkLst>
          <pc:docMk/>
          <pc:sldMk cId="3566706358" sldId="257"/>
        </pc:sldMkLst>
        <pc:spChg chg="mod">
          <ac:chgData name="Sonja S. Azim" userId="9fae0911-859f-4511-9b10-3d9c8f734788" providerId="ADAL" clId="{3EB5766B-D4FE-474E-8F2E-20560C99CB58}" dt="2023-07-17T14:21:20.982" v="4" actId="20577"/>
          <ac:spMkLst>
            <pc:docMk/>
            <pc:sldMk cId="3566706358" sldId="257"/>
            <ac:spMk id="5" creationId="{C16157BA-D30E-4508-A5E4-564746217388}"/>
          </ac:spMkLst>
        </pc:spChg>
      </pc:sldChg>
      <pc:sldChg chg="modSp mod">
        <pc:chgData name="Sonja S. Azim" userId="9fae0911-859f-4511-9b10-3d9c8f734788" providerId="ADAL" clId="{3EB5766B-D4FE-474E-8F2E-20560C99CB58}" dt="2023-07-17T14:18:08.979" v="0"/>
        <pc:sldMkLst>
          <pc:docMk/>
          <pc:sldMk cId="2398168029" sldId="273"/>
        </pc:sldMkLst>
        <pc:spChg chg="mod">
          <ac:chgData name="Sonja S. Azim" userId="9fae0911-859f-4511-9b10-3d9c8f734788" providerId="ADAL" clId="{3EB5766B-D4FE-474E-8F2E-20560C99CB58}" dt="2023-07-17T14:18:08.979" v="0"/>
          <ac:spMkLst>
            <pc:docMk/>
            <pc:sldMk cId="2398168029" sldId="273"/>
            <ac:spMk id="6" creationId="{7D86A06F-96BC-4B3F-94BD-895B7D3E0F15}"/>
          </ac:spMkLst>
        </pc:spChg>
      </pc:sldChg>
    </pc:docChg>
  </pc:docChgLst>
  <pc:docChgLst>
    <pc:chgData name="Sonja Azim" userId="9fae0911-859f-4511-9b10-3d9c8f734788" providerId="ADAL" clId="{8079BE53-F2BD-42DC-8F39-815D576876CB}"/>
    <pc:docChg chg="undo custSel addSld delSld modSld delMainMaster">
      <pc:chgData name="Sonja Azim" userId="9fae0911-859f-4511-9b10-3d9c8f734788" providerId="ADAL" clId="{8079BE53-F2BD-42DC-8F39-815D576876CB}" dt="2024-06-10T19:32:41.169" v="259" actId="20577"/>
      <pc:docMkLst>
        <pc:docMk/>
      </pc:docMkLst>
      <pc:sldChg chg="addSp delSp modSp mod delAnim modAnim modNotesTx">
        <pc:chgData name="Sonja Azim" userId="9fae0911-859f-4511-9b10-3d9c8f734788" providerId="ADAL" clId="{8079BE53-F2BD-42DC-8F39-815D576876CB}" dt="2024-06-10T19:11:38.811" v="177" actId="1076"/>
        <pc:sldMkLst>
          <pc:docMk/>
          <pc:sldMk cId="3566706358" sldId="257"/>
        </pc:sldMkLst>
        <pc:spChg chg="add mod">
          <ac:chgData name="Sonja Azim" userId="9fae0911-859f-4511-9b10-3d9c8f734788" providerId="ADAL" clId="{8079BE53-F2BD-42DC-8F39-815D576876CB}" dt="2024-06-10T18:09:53.737" v="27" actId="14100"/>
          <ac:spMkLst>
            <pc:docMk/>
            <pc:sldMk cId="3566706358" sldId="257"/>
            <ac:spMk id="2" creationId="{F5D5AEC4-924B-F872-FCB0-E9F5E0A13533}"/>
          </ac:spMkLst>
        </pc:spChg>
        <pc:picChg chg="add mod">
          <ac:chgData name="Sonja Azim" userId="9fae0911-859f-4511-9b10-3d9c8f734788" providerId="ADAL" clId="{8079BE53-F2BD-42DC-8F39-815D576876CB}" dt="2024-06-10T19:11:38.811" v="177" actId="1076"/>
          <ac:picMkLst>
            <pc:docMk/>
            <pc:sldMk cId="3566706358" sldId="257"/>
            <ac:picMk id="3" creationId="{48898F83-13A3-7DA8-BAFB-0B76F553D27C}"/>
          </ac:picMkLst>
        </pc:picChg>
        <pc:picChg chg="del">
          <ac:chgData name="Sonja Azim" userId="9fae0911-859f-4511-9b10-3d9c8f734788" providerId="ADAL" clId="{8079BE53-F2BD-42DC-8F39-815D576876CB}" dt="2024-06-10T18:07:19.995" v="0" actId="478"/>
          <ac:picMkLst>
            <pc:docMk/>
            <pc:sldMk cId="3566706358" sldId="257"/>
            <ac:picMk id="12" creationId="{4C10884B-0D53-F216-921E-24BA4C7669EA}"/>
          </ac:picMkLst>
        </pc:picChg>
      </pc:sldChg>
      <pc:sldChg chg="addSp delSp modSp mod modTransition delAnim modAnim modNotesTx">
        <pc:chgData name="Sonja Azim" userId="9fae0911-859f-4511-9b10-3d9c8f734788" providerId="ADAL" clId="{8079BE53-F2BD-42DC-8F39-815D576876CB}" dt="2024-06-10T19:22:04.038" v="218"/>
        <pc:sldMkLst>
          <pc:docMk/>
          <pc:sldMk cId="371645727" sldId="259"/>
        </pc:sldMkLst>
        <pc:spChg chg="add mod">
          <ac:chgData name="Sonja Azim" userId="9fae0911-859f-4511-9b10-3d9c8f734788" providerId="ADAL" clId="{8079BE53-F2BD-42DC-8F39-815D576876CB}" dt="2024-06-10T18:07:47.362" v="5" actId="20577"/>
          <ac:spMkLst>
            <pc:docMk/>
            <pc:sldMk cId="371645727" sldId="259"/>
            <ac:spMk id="2" creationId="{967A51C7-CCD4-A382-ECF5-17B3122F2B1C}"/>
          </ac:spMkLst>
        </pc:spChg>
        <pc:picChg chg="add mod">
          <ac:chgData name="Sonja Azim" userId="9fae0911-859f-4511-9b10-3d9c8f734788" providerId="ADAL" clId="{8079BE53-F2BD-42DC-8F39-815D576876CB}" dt="2024-06-10T18:15:23.486" v="33"/>
          <ac:picMkLst>
            <pc:docMk/>
            <pc:sldMk cId="371645727" sldId="259"/>
            <ac:picMk id="6" creationId="{6F58B26D-49E1-E741-29FC-9A2FFFE4758F}"/>
          </ac:picMkLst>
        </pc:picChg>
        <pc:picChg chg="del">
          <ac:chgData name="Sonja Azim" userId="9fae0911-859f-4511-9b10-3d9c8f734788" providerId="ADAL" clId="{8079BE53-F2BD-42DC-8F39-815D576876CB}" dt="2024-06-10T18:15:21.370" v="32" actId="478"/>
          <ac:picMkLst>
            <pc:docMk/>
            <pc:sldMk cId="371645727" sldId="259"/>
            <ac:picMk id="15" creationId="{0C045818-3C5E-AC9B-8462-57A1BE21F9FB}"/>
          </ac:picMkLst>
        </pc:picChg>
      </pc:sldChg>
      <pc:sldChg chg="addSp delSp modSp mod modTransition delAnim modAnim modNotesTx">
        <pc:chgData name="Sonja Azim" userId="9fae0911-859f-4511-9b10-3d9c8f734788" providerId="ADAL" clId="{8079BE53-F2BD-42DC-8F39-815D576876CB}" dt="2024-06-10T19:22:04.038" v="218"/>
        <pc:sldMkLst>
          <pc:docMk/>
          <pc:sldMk cId="2984941916" sldId="260"/>
        </pc:sldMkLst>
        <pc:spChg chg="add del mod">
          <ac:chgData name="Sonja Azim" userId="9fae0911-859f-4511-9b10-3d9c8f734788" providerId="ADAL" clId="{8079BE53-F2BD-42DC-8F39-815D576876CB}" dt="2024-06-10T18:08:12.679" v="9" actId="478"/>
          <ac:spMkLst>
            <pc:docMk/>
            <pc:sldMk cId="2984941916" sldId="260"/>
            <ac:spMk id="5" creationId="{AD4CAAC1-8FAA-1120-CA37-BBF8DF2E8D5A}"/>
          </ac:spMkLst>
        </pc:spChg>
        <pc:spChg chg="add mod">
          <ac:chgData name="Sonja Azim" userId="9fae0911-859f-4511-9b10-3d9c8f734788" providerId="ADAL" clId="{8079BE53-F2BD-42DC-8F39-815D576876CB}" dt="2024-06-10T18:08:22.457" v="12" actId="20577"/>
          <ac:spMkLst>
            <pc:docMk/>
            <pc:sldMk cId="2984941916" sldId="260"/>
            <ac:spMk id="6" creationId="{3450452B-AADD-F586-7668-DDF2A4F3E9EE}"/>
          </ac:spMkLst>
        </pc:spChg>
        <pc:spChg chg="add mod">
          <ac:chgData name="Sonja Azim" userId="9fae0911-859f-4511-9b10-3d9c8f734788" providerId="ADAL" clId="{8079BE53-F2BD-42DC-8F39-815D576876CB}" dt="2024-06-10T19:09:29.048" v="160" actId="1076"/>
          <ac:spMkLst>
            <pc:docMk/>
            <pc:sldMk cId="2984941916" sldId="260"/>
            <ac:spMk id="7" creationId="{E655048E-F6F7-51AD-5CD1-3D1C5770C5D9}"/>
          </ac:spMkLst>
        </pc:spChg>
        <pc:spChg chg="mod">
          <ac:chgData name="Sonja Azim" userId="9fae0911-859f-4511-9b10-3d9c8f734788" providerId="ADAL" clId="{8079BE53-F2BD-42DC-8F39-815D576876CB}" dt="2024-06-10T18:52:28.596" v="117" actId="1076"/>
          <ac:spMkLst>
            <pc:docMk/>
            <pc:sldMk cId="2984941916" sldId="260"/>
            <ac:spMk id="19" creationId="{22228C41-95AA-BB1D-ADF4-D45441A3152A}"/>
          </ac:spMkLst>
        </pc:spChg>
        <pc:spChg chg="mod">
          <ac:chgData name="Sonja Azim" userId="9fae0911-859f-4511-9b10-3d9c8f734788" providerId="ADAL" clId="{8079BE53-F2BD-42DC-8F39-815D576876CB}" dt="2024-06-10T18:31:08.359" v="49" actId="1076"/>
          <ac:spMkLst>
            <pc:docMk/>
            <pc:sldMk cId="2984941916" sldId="260"/>
            <ac:spMk id="20" creationId="{CF641846-1285-7EF4-36E9-B126A32EEFE1}"/>
          </ac:spMkLst>
        </pc:spChg>
        <pc:spChg chg="mod">
          <ac:chgData name="Sonja Azim" userId="9fae0911-859f-4511-9b10-3d9c8f734788" providerId="ADAL" clId="{8079BE53-F2BD-42DC-8F39-815D576876CB}" dt="2024-06-10T19:09:49.311" v="164" actId="1076"/>
          <ac:spMkLst>
            <pc:docMk/>
            <pc:sldMk cId="2984941916" sldId="260"/>
            <ac:spMk id="21" creationId="{0A72B900-3842-D5B8-E462-C0FB8A49420B}"/>
          </ac:spMkLst>
        </pc:spChg>
        <pc:picChg chg="del">
          <ac:chgData name="Sonja Azim" userId="9fae0911-859f-4511-9b10-3d9c8f734788" providerId="ADAL" clId="{8079BE53-F2BD-42DC-8F39-815D576876CB}" dt="2024-06-10T19:10:13.984" v="168" actId="478"/>
          <ac:picMkLst>
            <pc:docMk/>
            <pc:sldMk cId="2984941916" sldId="260"/>
            <ac:picMk id="2" creationId="{ECDEC4E0-DBF3-6D2D-7EAE-12E6EC6EBDF1}"/>
          </ac:picMkLst>
        </pc:picChg>
        <pc:picChg chg="add mod">
          <ac:chgData name="Sonja Azim" userId="9fae0911-859f-4511-9b10-3d9c8f734788" providerId="ADAL" clId="{8079BE53-F2BD-42DC-8F39-815D576876CB}" dt="2024-06-10T19:09:06.703" v="158" actId="1076"/>
          <ac:picMkLst>
            <pc:docMk/>
            <pc:sldMk cId="2984941916" sldId="260"/>
            <ac:picMk id="8" creationId="{FAB98823-9348-51E8-59E5-1604F6538049}"/>
          </ac:picMkLst>
        </pc:picChg>
        <pc:picChg chg="add mod">
          <ac:chgData name="Sonja Azim" userId="9fae0911-859f-4511-9b10-3d9c8f734788" providerId="ADAL" clId="{8079BE53-F2BD-42DC-8F39-815D576876CB}" dt="2024-06-10T18:55:42.949" v="124" actId="1076"/>
          <ac:picMkLst>
            <pc:docMk/>
            <pc:sldMk cId="2984941916" sldId="260"/>
            <ac:picMk id="9" creationId="{AFD6A108-70F2-F53B-5A2A-072172DD4ACB}"/>
          </ac:picMkLst>
        </pc:picChg>
        <pc:picChg chg="add del mod">
          <ac:chgData name="Sonja Azim" userId="9fae0911-859f-4511-9b10-3d9c8f734788" providerId="ADAL" clId="{8079BE53-F2BD-42DC-8F39-815D576876CB}" dt="2024-06-10T18:58:52.406" v="138" actId="478"/>
          <ac:picMkLst>
            <pc:docMk/>
            <pc:sldMk cId="2984941916" sldId="260"/>
            <ac:picMk id="10" creationId="{FDFDE595-AD91-5BFE-BE1E-DCACFE9EB9E1}"/>
          </ac:picMkLst>
        </pc:picChg>
        <pc:picChg chg="add mod">
          <ac:chgData name="Sonja Azim" userId="9fae0911-859f-4511-9b10-3d9c8f734788" providerId="ADAL" clId="{8079BE53-F2BD-42DC-8F39-815D576876CB}" dt="2024-06-10T19:11:20.105" v="175" actId="14100"/>
          <ac:picMkLst>
            <pc:docMk/>
            <pc:sldMk cId="2984941916" sldId="260"/>
            <ac:picMk id="11" creationId="{E0CE77D0-BCBD-AC95-32A1-8D16442CEC55}"/>
          </ac:picMkLst>
        </pc:picChg>
        <pc:picChg chg="add mod">
          <ac:chgData name="Sonja Azim" userId="9fae0911-859f-4511-9b10-3d9c8f734788" providerId="ADAL" clId="{8079BE53-F2BD-42DC-8F39-815D576876CB}" dt="2024-06-10T18:40:01.370" v="70" actId="1076"/>
          <ac:picMkLst>
            <pc:docMk/>
            <pc:sldMk cId="2984941916" sldId="260"/>
            <ac:picMk id="1026" creationId="{A7CF24F8-8779-9646-FF51-650A74BF0CF8}"/>
          </ac:picMkLst>
        </pc:picChg>
        <pc:picChg chg="mod">
          <ac:chgData name="Sonja Azim" userId="9fae0911-859f-4511-9b10-3d9c8f734788" providerId="ADAL" clId="{8079BE53-F2BD-42DC-8F39-815D576876CB}" dt="2024-06-10T18:31:01.682" v="47" actId="1076"/>
          <ac:picMkLst>
            <pc:docMk/>
            <pc:sldMk cId="2984941916" sldId="260"/>
            <ac:picMk id="1028" creationId="{ECCC9257-D79E-CB3E-A1FC-21C3B988843B}"/>
          </ac:picMkLst>
        </pc:picChg>
        <pc:picChg chg="add mod">
          <ac:chgData name="Sonja Azim" userId="9fae0911-859f-4511-9b10-3d9c8f734788" providerId="ADAL" clId="{8079BE53-F2BD-42DC-8F39-815D576876CB}" dt="2024-06-10T19:09:55.684" v="166" actId="1076"/>
          <ac:picMkLst>
            <pc:docMk/>
            <pc:sldMk cId="2984941916" sldId="260"/>
            <ac:picMk id="1030" creationId="{3CF0DBDD-F4A7-136A-A936-C3B9A1226972}"/>
          </ac:picMkLst>
        </pc:picChg>
        <pc:picChg chg="del mod">
          <ac:chgData name="Sonja Azim" userId="9fae0911-859f-4511-9b10-3d9c8f734788" providerId="ADAL" clId="{8079BE53-F2BD-42DC-8F39-815D576876CB}" dt="2024-06-10T18:41:15.141" v="84" actId="478"/>
          <ac:picMkLst>
            <pc:docMk/>
            <pc:sldMk cId="2984941916" sldId="260"/>
            <ac:picMk id="1032" creationId="{D935EC80-9667-1E26-FB3D-0BAACC8DA691}"/>
          </ac:picMkLst>
        </pc:picChg>
        <pc:picChg chg="mod">
          <ac:chgData name="Sonja Azim" userId="9fae0911-859f-4511-9b10-3d9c8f734788" providerId="ADAL" clId="{8079BE53-F2BD-42DC-8F39-815D576876CB}" dt="2024-06-10T18:30:59.954" v="46" actId="1076"/>
          <ac:picMkLst>
            <pc:docMk/>
            <pc:sldMk cId="2984941916" sldId="260"/>
            <ac:picMk id="1034" creationId="{1D30FD32-8EBF-CBD0-5FEF-EBD9DC10B717}"/>
          </ac:picMkLst>
        </pc:picChg>
        <pc:picChg chg="add mod">
          <ac:chgData name="Sonja Azim" userId="9fae0911-859f-4511-9b10-3d9c8f734788" providerId="ADAL" clId="{8079BE53-F2BD-42DC-8F39-815D576876CB}" dt="2024-06-10T19:09:59.221" v="167" actId="14100"/>
          <ac:picMkLst>
            <pc:docMk/>
            <pc:sldMk cId="2984941916" sldId="260"/>
            <ac:picMk id="1036" creationId="{9A629299-3C78-6B36-B372-48BA8D87BF80}"/>
          </ac:picMkLst>
        </pc:picChg>
      </pc:sldChg>
      <pc:sldChg chg="addSp delSp modSp mod modTransition delAnim">
        <pc:chgData name="Sonja Azim" userId="9fae0911-859f-4511-9b10-3d9c8f734788" providerId="ADAL" clId="{8079BE53-F2BD-42DC-8F39-815D576876CB}" dt="2024-06-10T19:25:33.803" v="231" actId="1076"/>
        <pc:sldMkLst>
          <pc:docMk/>
          <pc:sldMk cId="2917362878" sldId="261"/>
        </pc:sldMkLst>
        <pc:spChg chg="add mod">
          <ac:chgData name="Sonja Azim" userId="9fae0911-859f-4511-9b10-3d9c8f734788" providerId="ADAL" clId="{8079BE53-F2BD-42DC-8F39-815D576876CB}" dt="2024-06-10T18:08:40.411" v="15" actId="20577"/>
          <ac:spMkLst>
            <pc:docMk/>
            <pc:sldMk cId="2917362878" sldId="261"/>
            <ac:spMk id="5" creationId="{E3F9FE3F-8466-CFC2-E024-E32D26F8DF45}"/>
          </ac:spMkLst>
        </pc:spChg>
        <pc:picChg chg="del mod">
          <ac:chgData name="Sonja Azim" userId="9fae0911-859f-4511-9b10-3d9c8f734788" providerId="ADAL" clId="{8079BE53-F2BD-42DC-8F39-815D576876CB}" dt="2024-06-10T19:23:47.059" v="219" actId="478"/>
          <ac:picMkLst>
            <pc:docMk/>
            <pc:sldMk cId="2917362878" sldId="261"/>
            <ac:picMk id="2" creationId="{53842158-18E5-484B-35E7-842E512768B3}"/>
          </ac:picMkLst>
        </pc:picChg>
        <pc:picChg chg="add del mod">
          <ac:chgData name="Sonja Azim" userId="9fae0911-859f-4511-9b10-3d9c8f734788" providerId="ADAL" clId="{8079BE53-F2BD-42DC-8F39-815D576876CB}" dt="2024-06-10T19:24:27.031" v="222"/>
          <ac:picMkLst>
            <pc:docMk/>
            <pc:sldMk cId="2917362878" sldId="261"/>
            <ac:picMk id="7" creationId="{80ABB301-86D1-1302-8424-F17EB356DB5A}"/>
          </ac:picMkLst>
        </pc:picChg>
        <pc:picChg chg="add del mod">
          <ac:chgData name="Sonja Azim" userId="9fae0911-859f-4511-9b10-3d9c8f734788" providerId="ADAL" clId="{8079BE53-F2BD-42DC-8F39-815D576876CB}" dt="2024-06-10T19:24:54.436" v="226" actId="478"/>
          <ac:picMkLst>
            <pc:docMk/>
            <pc:sldMk cId="2917362878" sldId="261"/>
            <ac:picMk id="8" creationId="{AC133606-DC7E-6B79-120F-9B989CE9591E}"/>
          </ac:picMkLst>
        </pc:picChg>
        <pc:picChg chg="add del mod">
          <ac:chgData name="Sonja Azim" userId="9fae0911-859f-4511-9b10-3d9c8f734788" providerId="ADAL" clId="{8079BE53-F2BD-42DC-8F39-815D576876CB}" dt="2024-06-10T19:25:24.369" v="229"/>
          <ac:picMkLst>
            <pc:docMk/>
            <pc:sldMk cId="2917362878" sldId="261"/>
            <ac:picMk id="16" creationId="{25621B20-591D-32F6-4152-EE0A7069E92F}"/>
          </ac:picMkLst>
        </pc:picChg>
        <pc:picChg chg="add mod">
          <ac:chgData name="Sonja Azim" userId="9fae0911-859f-4511-9b10-3d9c8f734788" providerId="ADAL" clId="{8079BE53-F2BD-42DC-8F39-815D576876CB}" dt="2024-06-10T19:25:33.803" v="231" actId="1076"/>
          <ac:picMkLst>
            <pc:docMk/>
            <pc:sldMk cId="2917362878" sldId="261"/>
            <ac:picMk id="17" creationId="{A3D944DB-2415-92F2-9C8E-68BC5E533E99}"/>
          </ac:picMkLst>
        </pc:picChg>
      </pc:sldChg>
      <pc:sldChg chg="addSp delSp modSp mod modTransition delAnim modNotesTx">
        <pc:chgData name="Sonja Azim" userId="9fae0911-859f-4511-9b10-3d9c8f734788" providerId="ADAL" clId="{8079BE53-F2BD-42DC-8F39-815D576876CB}" dt="2024-06-10T19:22:04.038" v="218"/>
        <pc:sldMkLst>
          <pc:docMk/>
          <pc:sldMk cId="3217507703" sldId="264"/>
        </pc:sldMkLst>
        <pc:spChg chg="add mod">
          <ac:chgData name="Sonja Azim" userId="9fae0911-859f-4511-9b10-3d9c8f734788" providerId="ADAL" clId="{8079BE53-F2BD-42DC-8F39-815D576876CB}" dt="2024-06-10T19:19:38.858" v="212" actId="20577"/>
          <ac:spMkLst>
            <pc:docMk/>
            <pc:sldMk cId="3217507703" sldId="264"/>
            <ac:spMk id="5" creationId="{61F8B17E-DC5F-8823-8720-548B9129743A}"/>
          </ac:spMkLst>
        </pc:spChg>
        <pc:picChg chg="del">
          <ac:chgData name="Sonja Azim" userId="9fae0911-859f-4511-9b10-3d9c8f734788" providerId="ADAL" clId="{8079BE53-F2BD-42DC-8F39-815D576876CB}" dt="2024-06-10T19:19:34.820" v="211" actId="478"/>
          <ac:picMkLst>
            <pc:docMk/>
            <pc:sldMk cId="3217507703" sldId="264"/>
            <ac:picMk id="7" creationId="{A16FED2E-8687-9E50-D54F-2855957E66AF}"/>
          </ac:picMkLst>
        </pc:picChg>
        <pc:picChg chg="add del mod">
          <ac:chgData name="Sonja Azim" userId="9fae0911-859f-4511-9b10-3d9c8f734788" providerId="ADAL" clId="{8079BE53-F2BD-42DC-8F39-815D576876CB}" dt="2024-06-10T19:20:21.059" v="215"/>
          <ac:picMkLst>
            <pc:docMk/>
            <pc:sldMk cId="3217507703" sldId="264"/>
            <ac:picMk id="9" creationId="{A982FF60-FC70-673D-96B6-789FFF02FC34}"/>
          </ac:picMkLst>
        </pc:picChg>
        <pc:picChg chg="add mod">
          <ac:chgData name="Sonja Azim" userId="9fae0911-859f-4511-9b10-3d9c8f734788" providerId="ADAL" clId="{8079BE53-F2BD-42DC-8F39-815D576876CB}" dt="2024-06-10T19:20:38.283" v="217" actId="1076"/>
          <ac:picMkLst>
            <pc:docMk/>
            <pc:sldMk cId="3217507703" sldId="264"/>
            <ac:picMk id="10" creationId="{FA93B1F5-2218-D3ED-16ED-9DD5CD03B42C}"/>
          </ac:picMkLst>
        </pc:picChg>
      </pc:sldChg>
      <pc:sldChg chg="addSp modSp mod modTransition modNotesTx">
        <pc:chgData name="Sonja Azim" userId="9fae0911-859f-4511-9b10-3d9c8f734788" providerId="ADAL" clId="{8079BE53-F2BD-42DC-8F39-815D576876CB}" dt="2024-06-10T19:22:04.038" v="218"/>
        <pc:sldMkLst>
          <pc:docMk/>
          <pc:sldMk cId="4147354732" sldId="265"/>
        </pc:sldMkLst>
        <pc:spChg chg="add mod">
          <ac:chgData name="Sonja Azim" userId="9fae0911-859f-4511-9b10-3d9c8f734788" providerId="ADAL" clId="{8079BE53-F2BD-42DC-8F39-815D576876CB}" dt="2024-06-10T19:14:20.349" v="190" actId="14100"/>
          <ac:spMkLst>
            <pc:docMk/>
            <pc:sldMk cId="4147354732" sldId="265"/>
            <ac:spMk id="3" creationId="{D94C69BC-11DF-8089-24AF-ACB8C026F122}"/>
          </ac:spMkLst>
        </pc:spChg>
        <pc:picChg chg="mod">
          <ac:chgData name="Sonja Azim" userId="9fae0911-859f-4511-9b10-3d9c8f734788" providerId="ADAL" clId="{8079BE53-F2BD-42DC-8F39-815D576876CB}" dt="2024-06-10T19:04:46.797" v="146" actId="14100"/>
          <ac:picMkLst>
            <pc:docMk/>
            <pc:sldMk cId="4147354732" sldId="265"/>
            <ac:picMk id="8" creationId="{9049A760-1423-4CF1-8C6D-718FC270F249}"/>
          </ac:picMkLst>
        </pc:picChg>
      </pc:sldChg>
      <pc:sldChg chg="addSp delSp modSp mod modTransition delAnim modAnim">
        <pc:chgData name="Sonja Azim" userId="9fae0911-859f-4511-9b10-3d9c8f734788" providerId="ADAL" clId="{8079BE53-F2BD-42DC-8F39-815D576876CB}" dt="2024-06-10T19:22:04.038" v="218"/>
        <pc:sldMkLst>
          <pc:docMk/>
          <pc:sldMk cId="3541516860" sldId="267"/>
        </pc:sldMkLst>
        <pc:spChg chg="mod">
          <ac:chgData name="Sonja Azim" userId="9fae0911-859f-4511-9b10-3d9c8f734788" providerId="ADAL" clId="{8079BE53-F2BD-42DC-8F39-815D576876CB}" dt="2024-06-10T18:07:57.482" v="7" actId="1076"/>
          <ac:spMkLst>
            <pc:docMk/>
            <pc:sldMk cId="3541516860" sldId="267"/>
            <ac:spMk id="4" creationId="{1B327FC9-E5B5-49FF-A190-325971C73685}"/>
          </ac:spMkLst>
        </pc:spChg>
        <pc:picChg chg="add mod">
          <ac:chgData name="Sonja Azim" userId="9fae0911-859f-4511-9b10-3d9c8f734788" providerId="ADAL" clId="{8079BE53-F2BD-42DC-8F39-815D576876CB}" dt="2024-06-10T19:11:26.409" v="176" actId="1076"/>
          <ac:picMkLst>
            <pc:docMk/>
            <pc:sldMk cId="3541516860" sldId="267"/>
            <ac:picMk id="2" creationId="{B644EDA4-783D-7113-2758-CA2ACCFD8589}"/>
          </ac:picMkLst>
        </pc:picChg>
        <pc:picChg chg="del">
          <ac:chgData name="Sonja Azim" userId="9fae0911-859f-4511-9b10-3d9c8f734788" providerId="ADAL" clId="{8079BE53-F2BD-42DC-8F39-815D576876CB}" dt="2024-06-10T18:28:51.532" v="35" actId="478"/>
          <ac:picMkLst>
            <pc:docMk/>
            <pc:sldMk cId="3541516860" sldId="267"/>
            <ac:picMk id="14" creationId="{080C824C-1433-5C11-C068-89EC8D9C1FE0}"/>
          </ac:picMkLst>
        </pc:picChg>
      </pc:sldChg>
      <pc:sldChg chg="del">
        <pc:chgData name="Sonja Azim" userId="9fae0911-859f-4511-9b10-3d9c8f734788" providerId="ADAL" clId="{8079BE53-F2BD-42DC-8F39-815D576876CB}" dt="2024-06-10T18:08:44.272" v="16" actId="47"/>
        <pc:sldMkLst>
          <pc:docMk/>
          <pc:sldMk cId="3968622096" sldId="268"/>
        </pc:sldMkLst>
      </pc:sldChg>
      <pc:sldChg chg="add modTransition">
        <pc:chgData name="Sonja Azim" userId="9fae0911-859f-4511-9b10-3d9c8f734788" providerId="ADAL" clId="{8079BE53-F2BD-42DC-8F39-815D576876CB}" dt="2024-06-10T19:22:04.038" v="218"/>
        <pc:sldMkLst>
          <pc:docMk/>
          <pc:sldMk cId="3206496037" sldId="269"/>
        </pc:sldMkLst>
      </pc:sldChg>
      <pc:sldChg chg="del">
        <pc:chgData name="Sonja Azim" userId="9fae0911-859f-4511-9b10-3d9c8f734788" providerId="ADAL" clId="{8079BE53-F2BD-42DC-8F39-815D576876CB}" dt="2024-06-10T18:09:30.679" v="25" actId="47"/>
        <pc:sldMkLst>
          <pc:docMk/>
          <pc:sldMk cId="929499004" sldId="272"/>
        </pc:sldMkLst>
      </pc:sldChg>
      <pc:sldChg chg="modTransition">
        <pc:chgData name="Sonja Azim" userId="9fae0911-859f-4511-9b10-3d9c8f734788" providerId="ADAL" clId="{8079BE53-F2BD-42DC-8F39-815D576876CB}" dt="2024-06-10T19:22:04.038" v="218"/>
        <pc:sldMkLst>
          <pc:docMk/>
          <pc:sldMk cId="2398168029" sldId="273"/>
        </pc:sldMkLst>
      </pc:sldChg>
      <pc:sldChg chg="addSp modSp del mod">
        <pc:chgData name="Sonja Azim" userId="9fae0911-859f-4511-9b10-3d9c8f734788" providerId="ADAL" clId="{8079BE53-F2BD-42DC-8F39-815D576876CB}" dt="2024-06-10T19:01:38.433" v="144" actId="47"/>
        <pc:sldMkLst>
          <pc:docMk/>
          <pc:sldMk cId="435601983" sldId="274"/>
        </pc:sldMkLst>
        <pc:spChg chg="add mod">
          <ac:chgData name="Sonja Azim" userId="9fae0911-859f-4511-9b10-3d9c8f734788" providerId="ADAL" clId="{8079BE53-F2BD-42DC-8F39-815D576876CB}" dt="2024-06-10T18:09:09.251" v="22" actId="20577"/>
          <ac:spMkLst>
            <pc:docMk/>
            <pc:sldMk cId="435601983" sldId="274"/>
            <ac:spMk id="4" creationId="{82FE6095-16D4-F7EE-52E6-8E125B65670A}"/>
          </ac:spMkLst>
        </pc:spChg>
      </pc:sldChg>
      <pc:sldChg chg="modSp add mod modTransition">
        <pc:chgData name="Sonja Azim" userId="9fae0911-859f-4511-9b10-3d9c8f734788" providerId="ADAL" clId="{8079BE53-F2BD-42DC-8F39-815D576876CB}" dt="2024-06-10T19:22:04.038" v="218"/>
        <pc:sldMkLst>
          <pc:docMk/>
          <pc:sldMk cId="3559788187" sldId="275"/>
        </pc:sldMkLst>
        <pc:picChg chg="mod">
          <ac:chgData name="Sonja Azim" userId="9fae0911-859f-4511-9b10-3d9c8f734788" providerId="ADAL" clId="{8079BE53-F2BD-42DC-8F39-815D576876CB}" dt="2024-06-10T19:12:11.186" v="182" actId="1076"/>
          <ac:picMkLst>
            <pc:docMk/>
            <pc:sldMk cId="3559788187" sldId="275"/>
            <ac:picMk id="25" creationId="{0B7340E6-1F20-6EA5-994A-D5B2BE306B76}"/>
          </ac:picMkLst>
        </pc:picChg>
      </pc:sldChg>
      <pc:sldChg chg="addSp delSp modSp mod modTransition delAnim modAnim">
        <pc:chgData name="Sonja Azim" userId="9fae0911-859f-4511-9b10-3d9c8f734788" providerId="ADAL" clId="{8079BE53-F2BD-42DC-8F39-815D576876CB}" dt="2024-06-10T19:22:04.038" v="218"/>
        <pc:sldMkLst>
          <pc:docMk/>
          <pc:sldMk cId="865224869" sldId="276"/>
        </pc:sldMkLst>
        <pc:spChg chg="mod">
          <ac:chgData name="Sonja Azim" userId="9fae0911-859f-4511-9b10-3d9c8f734788" providerId="ADAL" clId="{8079BE53-F2BD-42DC-8F39-815D576876CB}" dt="2024-06-10T18:07:38.321" v="2" actId="20577"/>
          <ac:spMkLst>
            <pc:docMk/>
            <pc:sldMk cId="865224869" sldId="276"/>
            <ac:spMk id="5" creationId="{B1768F6F-05B9-3740-E003-EF81D00C82CD}"/>
          </ac:spMkLst>
        </pc:spChg>
        <pc:picChg chg="add mod">
          <ac:chgData name="Sonja Azim" userId="9fae0911-859f-4511-9b10-3d9c8f734788" providerId="ADAL" clId="{8079BE53-F2BD-42DC-8F39-815D576876CB}" dt="2024-06-10T19:11:51.970" v="180" actId="1076"/>
          <ac:picMkLst>
            <pc:docMk/>
            <pc:sldMk cId="865224869" sldId="276"/>
            <ac:picMk id="6" creationId="{95C126C9-2527-0B4A-5300-CAAAF02E6974}"/>
          </ac:picMkLst>
        </pc:picChg>
        <pc:picChg chg="del">
          <ac:chgData name="Sonja Azim" userId="9fae0911-859f-4511-9b10-3d9c8f734788" providerId="ADAL" clId="{8079BE53-F2BD-42DC-8F39-815D576876CB}" dt="2024-06-10T18:10:09.049" v="28" actId="478"/>
          <ac:picMkLst>
            <pc:docMk/>
            <pc:sldMk cId="865224869" sldId="276"/>
            <ac:picMk id="14" creationId="{0CF5AFA2-6914-171F-222C-709CE2E77732}"/>
          </ac:picMkLst>
        </pc:picChg>
      </pc:sldChg>
      <pc:sldChg chg="add del">
        <pc:chgData name="Sonja Azim" userId="9fae0911-859f-4511-9b10-3d9c8f734788" providerId="ADAL" clId="{8079BE53-F2BD-42DC-8F39-815D576876CB}" dt="2024-06-10T19:15:38.576" v="207" actId="47"/>
        <pc:sldMkLst>
          <pc:docMk/>
          <pc:sldMk cId="1129282817" sldId="277"/>
        </pc:sldMkLst>
      </pc:sldChg>
      <pc:sldChg chg="modSp del mod">
        <pc:chgData name="Sonja Azim" userId="9fae0911-859f-4511-9b10-3d9c8f734788" providerId="ADAL" clId="{8079BE53-F2BD-42DC-8F39-815D576876CB}" dt="2024-06-10T19:01:12.123" v="143" actId="47"/>
        <pc:sldMkLst>
          <pc:docMk/>
          <pc:sldMk cId="3290660993" sldId="280"/>
        </pc:sldMkLst>
        <pc:spChg chg="mod">
          <ac:chgData name="Sonja Azim" userId="9fae0911-859f-4511-9b10-3d9c8f734788" providerId="ADAL" clId="{8079BE53-F2BD-42DC-8F39-815D576876CB}" dt="2024-06-10T18:09:01.368" v="19" actId="14100"/>
          <ac:spMkLst>
            <pc:docMk/>
            <pc:sldMk cId="3290660993" sldId="280"/>
            <ac:spMk id="2" creationId="{01B2B59C-2A19-35F1-7BDA-4B6C472A326A}"/>
          </ac:spMkLst>
        </pc:spChg>
      </pc:sldChg>
      <pc:sldChg chg="del">
        <pc:chgData name="Sonja Azim" userId="9fae0911-859f-4511-9b10-3d9c8f734788" providerId="ADAL" clId="{8079BE53-F2BD-42DC-8F39-815D576876CB}" dt="2024-06-10T19:03:10.648" v="145" actId="2696"/>
        <pc:sldMkLst>
          <pc:docMk/>
          <pc:sldMk cId="2790599295" sldId="281"/>
        </pc:sldMkLst>
      </pc:sldChg>
      <pc:sldChg chg="modTransition">
        <pc:chgData name="Sonja Azim" userId="9fae0911-859f-4511-9b10-3d9c8f734788" providerId="ADAL" clId="{8079BE53-F2BD-42DC-8F39-815D576876CB}" dt="2024-06-10T19:22:04.038" v="218"/>
        <pc:sldMkLst>
          <pc:docMk/>
          <pc:sldMk cId="3826640995" sldId="282"/>
        </pc:sldMkLst>
      </pc:sldChg>
      <pc:sldChg chg="modSp add mod modTransition">
        <pc:chgData name="Sonja Azim" userId="9fae0911-859f-4511-9b10-3d9c8f734788" providerId="ADAL" clId="{8079BE53-F2BD-42DC-8F39-815D576876CB}" dt="2024-06-10T19:22:04.038" v="218"/>
        <pc:sldMkLst>
          <pc:docMk/>
          <pc:sldMk cId="2265597305" sldId="283"/>
        </pc:sldMkLst>
        <pc:picChg chg="mod">
          <ac:chgData name="Sonja Azim" userId="9fae0911-859f-4511-9b10-3d9c8f734788" providerId="ADAL" clId="{8079BE53-F2BD-42DC-8F39-815D576876CB}" dt="2024-06-10T19:10:59.200" v="172" actId="1076"/>
          <ac:picMkLst>
            <pc:docMk/>
            <pc:sldMk cId="2265597305" sldId="283"/>
            <ac:picMk id="13" creationId="{0E616A67-11C0-D458-29AC-4276E9E2BD95}"/>
          </ac:picMkLst>
        </pc:picChg>
      </pc:sldChg>
      <pc:sldChg chg="add del">
        <pc:chgData name="Sonja Azim" userId="9fae0911-859f-4511-9b10-3d9c8f734788" providerId="ADAL" clId="{8079BE53-F2BD-42DC-8F39-815D576876CB}" dt="2024-06-10T19:15:35.081" v="206" actId="47"/>
        <pc:sldMkLst>
          <pc:docMk/>
          <pc:sldMk cId="1027409410" sldId="284"/>
        </pc:sldMkLst>
      </pc:sldChg>
      <pc:sldChg chg="modSp add mod modTransition">
        <pc:chgData name="Sonja Azim" userId="9fae0911-859f-4511-9b10-3d9c8f734788" providerId="ADAL" clId="{8079BE53-F2BD-42DC-8F39-815D576876CB}" dt="2024-06-10T19:32:41.169" v="259" actId="20577"/>
        <pc:sldMkLst>
          <pc:docMk/>
          <pc:sldMk cId="32936312" sldId="285"/>
        </pc:sldMkLst>
        <pc:spChg chg="mod">
          <ac:chgData name="Sonja Azim" userId="9fae0911-859f-4511-9b10-3d9c8f734788" providerId="ADAL" clId="{8079BE53-F2BD-42DC-8F39-815D576876CB}" dt="2024-06-10T19:32:41.169" v="259" actId="20577"/>
          <ac:spMkLst>
            <pc:docMk/>
            <pc:sldMk cId="32936312" sldId="285"/>
            <ac:spMk id="22" creationId="{FBEAC949-350A-5796-8C8C-27A011E38574}"/>
          </ac:spMkLst>
        </pc:spChg>
        <pc:picChg chg="mod">
          <ac:chgData name="Sonja Azim" userId="9fae0911-859f-4511-9b10-3d9c8f734788" providerId="ADAL" clId="{8079BE53-F2BD-42DC-8F39-815D576876CB}" dt="2024-06-10T19:13:15.730" v="186" actId="1076"/>
          <ac:picMkLst>
            <pc:docMk/>
            <pc:sldMk cId="32936312" sldId="285"/>
            <ac:picMk id="43" creationId="{02C2B710-DB75-E0C1-4992-56E64934D164}"/>
          </ac:picMkLst>
        </pc:picChg>
      </pc:sldChg>
      <pc:sldChg chg="modSp add mod modTransition">
        <pc:chgData name="Sonja Azim" userId="9fae0911-859f-4511-9b10-3d9c8f734788" providerId="ADAL" clId="{8079BE53-F2BD-42DC-8F39-815D576876CB}" dt="2024-06-10T19:22:04.038" v="218"/>
        <pc:sldMkLst>
          <pc:docMk/>
          <pc:sldMk cId="2087113831" sldId="286"/>
        </pc:sldMkLst>
        <pc:picChg chg="mod">
          <ac:chgData name="Sonja Azim" userId="9fae0911-859f-4511-9b10-3d9c8f734788" providerId="ADAL" clId="{8079BE53-F2BD-42DC-8F39-815D576876CB}" dt="2024-06-10T19:13:10.716" v="185" actId="1076"/>
          <ac:picMkLst>
            <pc:docMk/>
            <pc:sldMk cId="2087113831" sldId="286"/>
            <ac:picMk id="20" creationId="{8A4A6080-589A-1332-7D66-E854935BD509}"/>
          </ac:picMkLst>
        </pc:picChg>
      </pc:sldChg>
      <pc:sldMasterChg chg="del delSldLayout">
        <pc:chgData name="Sonja Azim" userId="9fae0911-859f-4511-9b10-3d9c8f734788" providerId="ADAL" clId="{8079BE53-F2BD-42DC-8F39-815D576876CB}" dt="2024-06-10T19:01:38.433" v="144" actId="47"/>
        <pc:sldMasterMkLst>
          <pc:docMk/>
          <pc:sldMasterMk cId="2491963498" sldId="2147483728"/>
        </pc:sldMasterMkLst>
        <pc:sldLayoutChg chg="del">
          <pc:chgData name="Sonja Azim" userId="9fae0911-859f-4511-9b10-3d9c8f734788" providerId="ADAL" clId="{8079BE53-F2BD-42DC-8F39-815D576876CB}" dt="2024-06-10T19:01:38.433" v="144" actId="47"/>
          <pc:sldLayoutMkLst>
            <pc:docMk/>
            <pc:sldMasterMk cId="2491963498" sldId="2147483728"/>
            <pc:sldLayoutMk cId="654696914" sldId="2147483729"/>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668735953" sldId="2147483730"/>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1193766402" sldId="2147483731"/>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2557823866" sldId="2147483732"/>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2914046613" sldId="2147483733"/>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961775553" sldId="2147483734"/>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2107393523" sldId="2147483735"/>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4148237365" sldId="2147483736"/>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977028184" sldId="2147483737"/>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2060974166" sldId="2147483738"/>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3913521221" sldId="2147483739"/>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2879560729" sldId="2147483740"/>
          </pc:sldLayoutMkLst>
        </pc:sldLayoutChg>
        <pc:sldLayoutChg chg="del">
          <pc:chgData name="Sonja Azim" userId="9fae0911-859f-4511-9b10-3d9c8f734788" providerId="ADAL" clId="{8079BE53-F2BD-42DC-8F39-815D576876CB}" dt="2024-06-10T19:01:38.433" v="144" actId="47"/>
          <pc:sldLayoutMkLst>
            <pc:docMk/>
            <pc:sldMasterMk cId="2491963498" sldId="2147483728"/>
            <pc:sldLayoutMk cId="235456118" sldId="2147483741"/>
          </pc:sldLayoutMkLst>
        </pc:sldLayoutChg>
      </pc:sldMasterChg>
    </pc:docChg>
  </pc:docChgLst>
  <pc:docChgLst>
    <pc:chgData name="Sonja S. Azim" userId="9fae0911-859f-4511-9b10-3d9c8f734788" providerId="ADAL" clId="{179D9D67-6BC5-4B48-8A35-EFD9792735C8}"/>
    <pc:docChg chg="undo custSel delSld modSld">
      <pc:chgData name="Sonja S. Azim" userId="9fae0911-859f-4511-9b10-3d9c8f734788" providerId="ADAL" clId="{179D9D67-6BC5-4B48-8A35-EFD9792735C8}" dt="2024-05-13T16:31:28.358" v="254" actId="1076"/>
      <pc:docMkLst>
        <pc:docMk/>
      </pc:docMkLst>
      <pc:sldChg chg="delSp mod">
        <pc:chgData name="Sonja S. Azim" userId="9fae0911-859f-4511-9b10-3d9c8f734788" providerId="ADAL" clId="{179D9D67-6BC5-4B48-8A35-EFD9792735C8}" dt="2024-05-13T12:32:58.543" v="14" actId="478"/>
        <pc:sldMkLst>
          <pc:docMk/>
          <pc:sldMk cId="3566706358" sldId="257"/>
        </pc:sldMkLst>
        <pc:spChg chg="del">
          <ac:chgData name="Sonja S. Azim" userId="9fae0911-859f-4511-9b10-3d9c8f734788" providerId="ADAL" clId="{179D9D67-6BC5-4B48-8A35-EFD9792735C8}" dt="2024-05-13T12:32:58.543" v="14" actId="478"/>
          <ac:spMkLst>
            <pc:docMk/>
            <pc:sldMk cId="3566706358" sldId="257"/>
            <ac:spMk id="5" creationId="{C16157BA-D30E-4508-A5E4-564746217388}"/>
          </ac:spMkLst>
        </pc:spChg>
      </pc:sldChg>
      <pc:sldChg chg="addSp delSp modSp mod modTransition delAnim">
        <pc:chgData name="Sonja S. Azim" userId="9fae0911-859f-4511-9b10-3d9c8f734788" providerId="ADAL" clId="{179D9D67-6BC5-4B48-8A35-EFD9792735C8}" dt="2024-05-13T14:09:27.308" v="23" actId="1076"/>
        <pc:sldMkLst>
          <pc:docMk/>
          <pc:sldMk cId="371645727" sldId="259"/>
        </pc:sldMkLst>
        <pc:picChg chg="add del mod">
          <ac:chgData name="Sonja S. Azim" userId="9fae0911-859f-4511-9b10-3d9c8f734788" providerId="ADAL" clId="{179D9D67-6BC5-4B48-8A35-EFD9792735C8}" dt="2024-05-13T14:07:43.178" v="18"/>
          <ac:picMkLst>
            <pc:docMk/>
            <pc:sldMk cId="371645727" sldId="259"/>
            <ac:picMk id="6" creationId="{E5B58AEF-7B79-D4ED-7F82-134A719C115E}"/>
          </ac:picMkLst>
        </pc:picChg>
        <pc:picChg chg="add del mod">
          <ac:chgData name="Sonja S. Azim" userId="9fae0911-859f-4511-9b10-3d9c8f734788" providerId="ADAL" clId="{179D9D67-6BC5-4B48-8A35-EFD9792735C8}" dt="2024-05-13T14:08:14.109" v="19" actId="478"/>
          <ac:picMkLst>
            <pc:docMk/>
            <pc:sldMk cId="371645727" sldId="259"/>
            <ac:picMk id="8" creationId="{337058E5-B382-3BDB-3334-4DE012B1D25A}"/>
          </ac:picMkLst>
        </pc:picChg>
        <pc:picChg chg="del">
          <ac:chgData name="Sonja S. Azim" userId="9fae0911-859f-4511-9b10-3d9c8f734788" providerId="ADAL" clId="{179D9D67-6BC5-4B48-8A35-EFD9792735C8}" dt="2024-05-13T14:07:22.135" v="15" actId="478"/>
          <ac:picMkLst>
            <pc:docMk/>
            <pc:sldMk cId="371645727" sldId="259"/>
            <ac:picMk id="11" creationId="{1C58AF11-B09F-03AF-0031-861FDAC8B9F4}"/>
          </ac:picMkLst>
        </pc:picChg>
        <pc:picChg chg="add del mod">
          <ac:chgData name="Sonja S. Azim" userId="9fae0911-859f-4511-9b10-3d9c8f734788" providerId="ADAL" clId="{179D9D67-6BC5-4B48-8A35-EFD9792735C8}" dt="2024-05-13T14:08:46.883" v="22"/>
          <ac:picMkLst>
            <pc:docMk/>
            <pc:sldMk cId="371645727" sldId="259"/>
            <ac:picMk id="14" creationId="{2AE6D967-7BAB-7A60-C8D7-4F686E9D1EE4}"/>
          </ac:picMkLst>
        </pc:picChg>
        <pc:picChg chg="add mod">
          <ac:chgData name="Sonja S. Azim" userId="9fae0911-859f-4511-9b10-3d9c8f734788" providerId="ADAL" clId="{179D9D67-6BC5-4B48-8A35-EFD9792735C8}" dt="2024-05-13T14:09:27.308" v="23" actId="1076"/>
          <ac:picMkLst>
            <pc:docMk/>
            <pc:sldMk cId="371645727" sldId="259"/>
            <ac:picMk id="15" creationId="{0C045818-3C5E-AC9B-8462-57A1BE21F9FB}"/>
          </ac:picMkLst>
        </pc:picChg>
      </pc:sldChg>
      <pc:sldChg chg="mod modShow">
        <pc:chgData name="Sonja S. Azim" userId="9fae0911-859f-4511-9b10-3d9c8f734788" providerId="ADAL" clId="{179D9D67-6BC5-4B48-8A35-EFD9792735C8}" dt="2024-05-13T15:22:09.974" v="45" actId="729"/>
        <pc:sldMkLst>
          <pc:docMk/>
          <pc:sldMk cId="3968622096" sldId="268"/>
        </pc:sldMkLst>
      </pc:sldChg>
      <pc:sldChg chg="modSp mod">
        <pc:chgData name="Sonja S. Azim" userId="9fae0911-859f-4511-9b10-3d9c8f734788" providerId="ADAL" clId="{179D9D67-6BC5-4B48-8A35-EFD9792735C8}" dt="2024-05-13T12:32:47.500" v="13" actId="20577"/>
        <pc:sldMkLst>
          <pc:docMk/>
          <pc:sldMk cId="2398168029" sldId="273"/>
        </pc:sldMkLst>
        <pc:spChg chg="mod">
          <ac:chgData name="Sonja S. Azim" userId="9fae0911-859f-4511-9b10-3d9c8f734788" providerId="ADAL" clId="{179D9D67-6BC5-4B48-8A35-EFD9792735C8}" dt="2024-05-13T12:32:47.500" v="13" actId="20577"/>
          <ac:spMkLst>
            <pc:docMk/>
            <pc:sldMk cId="2398168029" sldId="273"/>
            <ac:spMk id="6" creationId="{7D86A06F-96BC-4B3F-94BD-895B7D3E0F15}"/>
          </ac:spMkLst>
        </pc:spChg>
      </pc:sldChg>
      <pc:sldChg chg="addSp delSp modSp mod modTransition delAnim modAnim">
        <pc:chgData name="Sonja S. Azim" userId="9fae0911-859f-4511-9b10-3d9c8f734788" providerId="ADAL" clId="{179D9D67-6BC5-4B48-8A35-EFD9792735C8}" dt="2024-05-13T16:16:38.111" v="240" actId="478"/>
        <pc:sldMkLst>
          <pc:docMk/>
          <pc:sldMk cId="435601983" sldId="274"/>
        </pc:sldMkLst>
        <pc:spChg chg="mod ord">
          <ac:chgData name="Sonja S. Azim" userId="9fae0911-859f-4511-9b10-3d9c8f734788" providerId="ADAL" clId="{179D9D67-6BC5-4B48-8A35-EFD9792735C8}" dt="2024-05-13T15:51:11.381" v="180" actId="1076"/>
          <ac:spMkLst>
            <pc:docMk/>
            <pc:sldMk cId="435601983" sldId="274"/>
            <ac:spMk id="2" creationId="{AC2556B8-2780-FAA2-8F31-382911E4520F}"/>
          </ac:spMkLst>
        </pc:spChg>
        <pc:spChg chg="mod">
          <ac:chgData name="Sonja S. Azim" userId="9fae0911-859f-4511-9b10-3d9c8f734788" providerId="ADAL" clId="{179D9D67-6BC5-4B48-8A35-EFD9792735C8}" dt="2024-05-13T15:43:38.069" v="121" actId="14100"/>
          <ac:spMkLst>
            <pc:docMk/>
            <pc:sldMk cId="435601983" sldId="274"/>
            <ac:spMk id="3" creationId="{922833CB-9F4D-44C0-994D-41DB27015852}"/>
          </ac:spMkLst>
        </pc:spChg>
        <pc:spChg chg="del">
          <ac:chgData name="Sonja S. Azim" userId="9fae0911-859f-4511-9b10-3d9c8f734788" providerId="ADAL" clId="{179D9D67-6BC5-4B48-8A35-EFD9792735C8}" dt="2024-05-13T16:16:38.111" v="240" actId="478"/>
          <ac:spMkLst>
            <pc:docMk/>
            <pc:sldMk cId="435601983" sldId="274"/>
            <ac:spMk id="4" creationId="{7C235EEF-BA33-4C7A-80C0-85DA1D44B191}"/>
          </ac:spMkLst>
        </pc:spChg>
        <pc:spChg chg="add del mod">
          <ac:chgData name="Sonja S. Azim" userId="9fae0911-859f-4511-9b10-3d9c8f734788" providerId="ADAL" clId="{179D9D67-6BC5-4B48-8A35-EFD9792735C8}" dt="2024-05-13T15:44:11.955" v="125" actId="478"/>
          <ac:spMkLst>
            <pc:docMk/>
            <pc:sldMk cId="435601983" sldId="274"/>
            <ac:spMk id="7" creationId="{2EEBC773-5028-5A3E-6A12-69DC02C0B2C6}"/>
          </ac:spMkLst>
        </pc:spChg>
        <pc:spChg chg="add mod">
          <ac:chgData name="Sonja S. Azim" userId="9fae0911-859f-4511-9b10-3d9c8f734788" providerId="ADAL" clId="{179D9D67-6BC5-4B48-8A35-EFD9792735C8}" dt="2024-05-13T15:49:07.318" v="166" actId="1076"/>
          <ac:spMkLst>
            <pc:docMk/>
            <pc:sldMk cId="435601983" sldId="274"/>
            <ac:spMk id="12" creationId="{199D7FB5-62EC-BDCF-8071-66F2118B663F}"/>
          </ac:spMkLst>
        </pc:spChg>
        <pc:spChg chg="add mod">
          <ac:chgData name="Sonja S. Azim" userId="9fae0911-859f-4511-9b10-3d9c8f734788" providerId="ADAL" clId="{179D9D67-6BC5-4B48-8A35-EFD9792735C8}" dt="2024-05-13T15:49:52.933" v="173" actId="1076"/>
          <ac:spMkLst>
            <pc:docMk/>
            <pc:sldMk cId="435601983" sldId="274"/>
            <ac:spMk id="14" creationId="{1CA984B9-8837-8665-237C-C5F877357DBB}"/>
          </ac:spMkLst>
        </pc:spChg>
        <pc:picChg chg="del">
          <ac:chgData name="Sonja S. Azim" userId="9fae0911-859f-4511-9b10-3d9c8f734788" providerId="ADAL" clId="{179D9D67-6BC5-4B48-8A35-EFD9792735C8}" dt="2024-05-13T15:44:06.746" v="123" actId="478"/>
          <ac:picMkLst>
            <pc:docMk/>
            <pc:sldMk cId="435601983" sldId="274"/>
            <ac:picMk id="5" creationId="{E06B2466-E169-4D06-B2D8-1AD46D6F6252}"/>
          </ac:picMkLst>
        </pc:picChg>
        <pc:picChg chg="add mod">
          <ac:chgData name="Sonja S. Azim" userId="9fae0911-859f-4511-9b10-3d9c8f734788" providerId="ADAL" clId="{179D9D67-6BC5-4B48-8A35-EFD9792735C8}" dt="2024-05-13T15:50:58" v="178" actId="1076"/>
          <ac:picMkLst>
            <pc:docMk/>
            <pc:sldMk cId="435601983" sldId="274"/>
            <ac:picMk id="9" creationId="{7DB15FF8-A2D1-0961-CF82-6A645FD243D3}"/>
          </ac:picMkLst>
        </pc:picChg>
        <pc:picChg chg="add mod">
          <ac:chgData name="Sonja S. Azim" userId="9fae0911-859f-4511-9b10-3d9c8f734788" providerId="ADAL" clId="{179D9D67-6BC5-4B48-8A35-EFD9792735C8}" dt="2024-05-13T15:48:30.102" v="161" actId="1076"/>
          <ac:picMkLst>
            <pc:docMk/>
            <pc:sldMk cId="435601983" sldId="274"/>
            <ac:picMk id="10" creationId="{B3BEEC0E-B534-C2C8-CD17-077F587B885D}"/>
          </ac:picMkLst>
        </pc:picChg>
        <pc:picChg chg="del">
          <ac:chgData name="Sonja S. Azim" userId="9fae0911-859f-4511-9b10-3d9c8f734788" providerId="ADAL" clId="{179D9D67-6BC5-4B48-8A35-EFD9792735C8}" dt="2024-05-13T15:50:13.423" v="174" actId="478"/>
          <ac:picMkLst>
            <pc:docMk/>
            <pc:sldMk cId="435601983" sldId="274"/>
            <ac:picMk id="11" creationId="{ABD4D55A-AA6B-5D7C-3C1E-197FBA1B44DF}"/>
          </ac:picMkLst>
        </pc:picChg>
        <pc:picChg chg="add mod">
          <ac:chgData name="Sonja S. Azim" userId="9fae0911-859f-4511-9b10-3d9c8f734788" providerId="ADAL" clId="{179D9D67-6BC5-4B48-8A35-EFD9792735C8}" dt="2024-05-13T15:49:29.486" v="170" actId="1076"/>
          <ac:picMkLst>
            <pc:docMk/>
            <pc:sldMk cId="435601983" sldId="274"/>
            <ac:picMk id="13" creationId="{04805B50-B884-56AB-6240-502C651CAC38}"/>
          </ac:picMkLst>
        </pc:picChg>
        <pc:picChg chg="add del mod">
          <ac:chgData name="Sonja S. Azim" userId="9fae0911-859f-4511-9b10-3d9c8f734788" providerId="ADAL" clId="{179D9D67-6BC5-4B48-8A35-EFD9792735C8}" dt="2024-05-13T15:58:30.038" v="181" actId="478"/>
          <ac:picMkLst>
            <pc:docMk/>
            <pc:sldMk cId="435601983" sldId="274"/>
            <ac:picMk id="15" creationId="{2BA90487-2B08-15CA-6E7F-BD10D7FDAFB9}"/>
          </ac:picMkLst>
        </pc:picChg>
        <pc:picChg chg="add del mod">
          <ac:chgData name="Sonja S. Azim" userId="9fae0911-859f-4511-9b10-3d9c8f734788" providerId="ADAL" clId="{179D9D67-6BC5-4B48-8A35-EFD9792735C8}" dt="2024-05-13T15:59:07.843" v="184"/>
          <ac:picMkLst>
            <pc:docMk/>
            <pc:sldMk cId="435601983" sldId="274"/>
            <ac:picMk id="18" creationId="{12A3C036-7367-3E37-DA4F-C0E6855C2106}"/>
          </ac:picMkLst>
        </pc:picChg>
        <pc:picChg chg="add del mod">
          <ac:chgData name="Sonja S. Azim" userId="9fae0911-859f-4511-9b10-3d9c8f734788" providerId="ADAL" clId="{179D9D67-6BC5-4B48-8A35-EFD9792735C8}" dt="2024-05-13T15:59:13.774" v="185" actId="478"/>
          <ac:picMkLst>
            <pc:docMk/>
            <pc:sldMk cId="435601983" sldId="274"/>
            <ac:picMk id="19" creationId="{42B3CD38-E145-1D60-FD37-93A12537BE1D}"/>
          </ac:picMkLst>
        </pc:picChg>
        <pc:picChg chg="add del mod">
          <ac:chgData name="Sonja S. Azim" userId="9fae0911-859f-4511-9b10-3d9c8f734788" providerId="ADAL" clId="{179D9D67-6BC5-4B48-8A35-EFD9792735C8}" dt="2024-05-13T15:59:53.054" v="188"/>
          <ac:picMkLst>
            <pc:docMk/>
            <pc:sldMk cId="435601983" sldId="274"/>
            <ac:picMk id="23" creationId="{97493E5E-F501-635B-DA54-5FBC158BE03E}"/>
          </ac:picMkLst>
        </pc:picChg>
        <pc:picChg chg="add del mod">
          <ac:chgData name="Sonja S. Azim" userId="9fae0911-859f-4511-9b10-3d9c8f734788" providerId="ADAL" clId="{179D9D67-6BC5-4B48-8A35-EFD9792735C8}" dt="2024-05-13T16:00:03.535" v="190" actId="478"/>
          <ac:picMkLst>
            <pc:docMk/>
            <pc:sldMk cId="435601983" sldId="274"/>
            <ac:picMk id="24" creationId="{8808F14F-886D-5E7D-569A-C850C6BE9639}"/>
          </ac:picMkLst>
        </pc:picChg>
        <pc:picChg chg="add del mod">
          <ac:chgData name="Sonja S. Azim" userId="9fae0911-859f-4511-9b10-3d9c8f734788" providerId="ADAL" clId="{179D9D67-6BC5-4B48-8A35-EFD9792735C8}" dt="2024-05-13T16:00:37.660" v="193"/>
          <ac:picMkLst>
            <pc:docMk/>
            <pc:sldMk cId="435601983" sldId="274"/>
            <ac:picMk id="28" creationId="{EFACBAC0-E074-45D7-0B8C-9C4A8579CAD9}"/>
          </ac:picMkLst>
        </pc:picChg>
        <pc:picChg chg="add del mod">
          <ac:chgData name="Sonja S. Azim" userId="9fae0911-859f-4511-9b10-3d9c8f734788" providerId="ADAL" clId="{179D9D67-6BC5-4B48-8A35-EFD9792735C8}" dt="2024-05-13T16:01:12.245" v="194" actId="478"/>
          <ac:picMkLst>
            <pc:docMk/>
            <pc:sldMk cId="435601983" sldId="274"/>
            <ac:picMk id="29" creationId="{2D15327A-95A6-41E5-B16A-017B2851E899}"/>
          </ac:picMkLst>
        </pc:picChg>
        <pc:picChg chg="add del mod">
          <ac:chgData name="Sonja S. Azim" userId="9fae0911-859f-4511-9b10-3d9c8f734788" providerId="ADAL" clId="{179D9D67-6BC5-4B48-8A35-EFD9792735C8}" dt="2024-05-13T16:01:52.422" v="197"/>
          <ac:picMkLst>
            <pc:docMk/>
            <pc:sldMk cId="435601983" sldId="274"/>
            <ac:picMk id="33" creationId="{9EB44608-47E2-4C1D-2E0C-8E328D83A708}"/>
          </ac:picMkLst>
        </pc:picChg>
        <pc:picChg chg="add del mod">
          <ac:chgData name="Sonja S. Azim" userId="9fae0911-859f-4511-9b10-3d9c8f734788" providerId="ADAL" clId="{179D9D67-6BC5-4B48-8A35-EFD9792735C8}" dt="2024-05-13T16:02:57.134" v="198" actId="478"/>
          <ac:picMkLst>
            <pc:docMk/>
            <pc:sldMk cId="435601983" sldId="274"/>
            <ac:picMk id="34" creationId="{47383A38-F9C2-526A-B831-725086694A2A}"/>
          </ac:picMkLst>
        </pc:picChg>
        <pc:picChg chg="add del mod">
          <ac:chgData name="Sonja S. Azim" userId="9fae0911-859f-4511-9b10-3d9c8f734788" providerId="ADAL" clId="{179D9D67-6BC5-4B48-8A35-EFD9792735C8}" dt="2024-05-13T16:03:17.253" v="201"/>
          <ac:picMkLst>
            <pc:docMk/>
            <pc:sldMk cId="435601983" sldId="274"/>
            <ac:picMk id="38" creationId="{EC77D8EF-C918-AA39-5911-CBCEC655D6C4}"/>
          </ac:picMkLst>
        </pc:picChg>
        <pc:picChg chg="add del mod">
          <ac:chgData name="Sonja S. Azim" userId="9fae0911-859f-4511-9b10-3d9c8f734788" providerId="ADAL" clId="{179D9D67-6BC5-4B48-8A35-EFD9792735C8}" dt="2024-05-13T16:03:31.159" v="202" actId="478"/>
          <ac:picMkLst>
            <pc:docMk/>
            <pc:sldMk cId="435601983" sldId="274"/>
            <ac:picMk id="39" creationId="{CDE9CFD9-37D3-E686-116F-98777F28A625}"/>
          </ac:picMkLst>
        </pc:picChg>
        <pc:picChg chg="add del mod">
          <ac:chgData name="Sonja S. Azim" userId="9fae0911-859f-4511-9b10-3d9c8f734788" providerId="ADAL" clId="{179D9D67-6BC5-4B48-8A35-EFD9792735C8}" dt="2024-05-13T16:04:04.209" v="205"/>
          <ac:picMkLst>
            <pc:docMk/>
            <pc:sldMk cId="435601983" sldId="274"/>
            <ac:picMk id="43" creationId="{322B8C9D-2F48-5F5F-507B-1562573A7AA5}"/>
          </ac:picMkLst>
        </pc:picChg>
        <pc:picChg chg="add del mod">
          <ac:chgData name="Sonja S. Azim" userId="9fae0911-859f-4511-9b10-3d9c8f734788" providerId="ADAL" clId="{179D9D67-6BC5-4B48-8A35-EFD9792735C8}" dt="2024-05-13T16:04:07.860" v="206" actId="478"/>
          <ac:picMkLst>
            <pc:docMk/>
            <pc:sldMk cId="435601983" sldId="274"/>
            <ac:picMk id="44" creationId="{7A82FE6E-7AD8-27C6-86FF-FBA79E064ED0}"/>
          </ac:picMkLst>
        </pc:picChg>
        <pc:picChg chg="add del mod">
          <ac:chgData name="Sonja S. Azim" userId="9fae0911-859f-4511-9b10-3d9c8f734788" providerId="ADAL" clId="{179D9D67-6BC5-4B48-8A35-EFD9792735C8}" dt="2024-05-13T16:07:49.429" v="209"/>
          <ac:picMkLst>
            <pc:docMk/>
            <pc:sldMk cId="435601983" sldId="274"/>
            <ac:picMk id="48" creationId="{2F08F2C1-32E2-AF41-E33A-2E35191EF1BA}"/>
          </ac:picMkLst>
        </pc:picChg>
        <pc:picChg chg="add del mod">
          <ac:chgData name="Sonja S. Azim" userId="9fae0911-859f-4511-9b10-3d9c8f734788" providerId="ADAL" clId="{179D9D67-6BC5-4B48-8A35-EFD9792735C8}" dt="2024-05-13T16:08:42.615" v="210" actId="478"/>
          <ac:picMkLst>
            <pc:docMk/>
            <pc:sldMk cId="435601983" sldId="274"/>
            <ac:picMk id="49" creationId="{00343FB2-434A-9CF7-A8C6-38775116E7C8}"/>
          </ac:picMkLst>
        </pc:picChg>
        <pc:picChg chg="add del mod">
          <ac:chgData name="Sonja S. Azim" userId="9fae0911-859f-4511-9b10-3d9c8f734788" providerId="ADAL" clId="{179D9D67-6BC5-4B48-8A35-EFD9792735C8}" dt="2024-05-13T16:09:48.262" v="213"/>
          <ac:picMkLst>
            <pc:docMk/>
            <pc:sldMk cId="435601983" sldId="274"/>
            <ac:picMk id="53" creationId="{EB1C535B-B9EE-1AA7-18CD-75C379BC33CB}"/>
          </ac:picMkLst>
        </pc:picChg>
        <pc:picChg chg="add del mod">
          <ac:chgData name="Sonja S. Azim" userId="9fae0911-859f-4511-9b10-3d9c8f734788" providerId="ADAL" clId="{179D9D67-6BC5-4B48-8A35-EFD9792735C8}" dt="2024-05-13T16:09:56.299" v="214" actId="478"/>
          <ac:picMkLst>
            <pc:docMk/>
            <pc:sldMk cId="435601983" sldId="274"/>
            <ac:picMk id="54" creationId="{F8D7DF05-BAB4-8C5C-4C73-F85FEBE3479D}"/>
          </ac:picMkLst>
        </pc:picChg>
        <pc:picChg chg="add del mod">
          <ac:chgData name="Sonja S. Azim" userId="9fae0911-859f-4511-9b10-3d9c8f734788" providerId="ADAL" clId="{179D9D67-6BC5-4B48-8A35-EFD9792735C8}" dt="2024-05-13T16:10:49.941" v="217"/>
          <ac:picMkLst>
            <pc:docMk/>
            <pc:sldMk cId="435601983" sldId="274"/>
            <ac:picMk id="58" creationId="{D5149C76-5D90-A532-9658-7D47EC0AA00F}"/>
          </ac:picMkLst>
        </pc:picChg>
        <pc:picChg chg="add del mod">
          <ac:chgData name="Sonja S. Azim" userId="9fae0911-859f-4511-9b10-3d9c8f734788" providerId="ADAL" clId="{179D9D67-6BC5-4B48-8A35-EFD9792735C8}" dt="2024-05-13T16:11:05.217" v="218" actId="478"/>
          <ac:picMkLst>
            <pc:docMk/>
            <pc:sldMk cId="435601983" sldId="274"/>
            <ac:picMk id="59" creationId="{BBD2E35A-89B1-D32A-B4F6-504C3CDF3908}"/>
          </ac:picMkLst>
        </pc:picChg>
        <pc:picChg chg="add del mod">
          <ac:chgData name="Sonja S. Azim" userId="9fae0911-859f-4511-9b10-3d9c8f734788" providerId="ADAL" clId="{179D9D67-6BC5-4B48-8A35-EFD9792735C8}" dt="2024-05-13T16:11:44.328" v="221"/>
          <ac:picMkLst>
            <pc:docMk/>
            <pc:sldMk cId="435601983" sldId="274"/>
            <ac:picMk id="63" creationId="{63B4B680-AAE0-5EAF-3B24-C9328AB31934}"/>
          </ac:picMkLst>
        </pc:picChg>
        <pc:picChg chg="add del mod">
          <ac:chgData name="Sonja S. Azim" userId="9fae0911-859f-4511-9b10-3d9c8f734788" providerId="ADAL" clId="{179D9D67-6BC5-4B48-8A35-EFD9792735C8}" dt="2024-05-13T16:12:25.185" v="222" actId="478"/>
          <ac:picMkLst>
            <pc:docMk/>
            <pc:sldMk cId="435601983" sldId="274"/>
            <ac:picMk id="64" creationId="{B068CF6F-375B-E025-A6ED-1CE2A2242EBA}"/>
          </ac:picMkLst>
        </pc:picChg>
        <pc:picChg chg="add del mod">
          <ac:chgData name="Sonja S. Azim" userId="9fae0911-859f-4511-9b10-3d9c8f734788" providerId="ADAL" clId="{179D9D67-6BC5-4B48-8A35-EFD9792735C8}" dt="2024-05-13T16:13:39.111" v="225"/>
          <ac:picMkLst>
            <pc:docMk/>
            <pc:sldMk cId="435601983" sldId="274"/>
            <ac:picMk id="68" creationId="{EA8CA299-C8AD-B4D0-8314-D514D8C9CAF7}"/>
          </ac:picMkLst>
        </pc:picChg>
        <pc:picChg chg="add del mod">
          <ac:chgData name="Sonja S. Azim" userId="9fae0911-859f-4511-9b10-3d9c8f734788" providerId="ADAL" clId="{179D9D67-6BC5-4B48-8A35-EFD9792735C8}" dt="2024-05-13T16:13:55.201" v="226" actId="478"/>
          <ac:picMkLst>
            <pc:docMk/>
            <pc:sldMk cId="435601983" sldId="274"/>
            <ac:picMk id="69" creationId="{827A953B-10D6-F5FC-C4D9-C7FBC71671DD}"/>
          </ac:picMkLst>
        </pc:picChg>
        <pc:picChg chg="add del mod">
          <ac:chgData name="Sonja S. Azim" userId="9fae0911-859f-4511-9b10-3d9c8f734788" providerId="ADAL" clId="{179D9D67-6BC5-4B48-8A35-EFD9792735C8}" dt="2024-05-13T16:14:24.163" v="229"/>
          <ac:picMkLst>
            <pc:docMk/>
            <pc:sldMk cId="435601983" sldId="274"/>
            <ac:picMk id="73" creationId="{803EE1EC-4414-7384-04D1-6677DE5A5DAB}"/>
          </ac:picMkLst>
        </pc:picChg>
        <pc:picChg chg="add del mod">
          <ac:chgData name="Sonja S. Azim" userId="9fae0911-859f-4511-9b10-3d9c8f734788" providerId="ADAL" clId="{179D9D67-6BC5-4B48-8A35-EFD9792735C8}" dt="2024-05-13T16:14:37.248" v="230" actId="478"/>
          <ac:picMkLst>
            <pc:docMk/>
            <pc:sldMk cId="435601983" sldId="274"/>
            <ac:picMk id="74" creationId="{1E02296D-F651-3300-AE16-95EFB1D07C65}"/>
          </ac:picMkLst>
        </pc:picChg>
        <pc:picChg chg="add del mod">
          <ac:chgData name="Sonja S. Azim" userId="9fae0911-859f-4511-9b10-3d9c8f734788" providerId="ADAL" clId="{179D9D67-6BC5-4B48-8A35-EFD9792735C8}" dt="2024-05-13T16:15:22.630" v="233"/>
          <ac:picMkLst>
            <pc:docMk/>
            <pc:sldMk cId="435601983" sldId="274"/>
            <ac:picMk id="78" creationId="{87C68E3F-8E27-4AA0-8446-DBFD82659BAE}"/>
          </ac:picMkLst>
        </pc:picChg>
        <pc:picChg chg="add del mod">
          <ac:chgData name="Sonja S. Azim" userId="9fae0911-859f-4511-9b10-3d9c8f734788" providerId="ADAL" clId="{179D9D67-6BC5-4B48-8A35-EFD9792735C8}" dt="2024-05-13T16:15:27.592" v="234" actId="478"/>
          <ac:picMkLst>
            <pc:docMk/>
            <pc:sldMk cId="435601983" sldId="274"/>
            <ac:picMk id="79" creationId="{C34BBDBD-B120-0583-2290-809196F420EB}"/>
          </ac:picMkLst>
        </pc:picChg>
        <pc:picChg chg="add del mod">
          <ac:chgData name="Sonja S. Azim" userId="9fae0911-859f-4511-9b10-3d9c8f734788" providerId="ADAL" clId="{179D9D67-6BC5-4B48-8A35-EFD9792735C8}" dt="2024-05-13T16:15:59.248" v="237"/>
          <ac:picMkLst>
            <pc:docMk/>
            <pc:sldMk cId="435601983" sldId="274"/>
            <ac:picMk id="83" creationId="{34F7E36C-9A28-EB7A-ABFD-AF0591F05492}"/>
          </ac:picMkLst>
        </pc:picChg>
        <pc:picChg chg="add mod">
          <ac:chgData name="Sonja S. Azim" userId="9fae0911-859f-4511-9b10-3d9c8f734788" providerId="ADAL" clId="{179D9D67-6BC5-4B48-8A35-EFD9792735C8}" dt="2024-05-13T16:16:30.677" v="239" actId="1076"/>
          <ac:picMkLst>
            <pc:docMk/>
            <pc:sldMk cId="435601983" sldId="274"/>
            <ac:picMk id="84" creationId="{3699CAC1-919E-8DAC-119A-FC6E79A4AF08}"/>
          </ac:picMkLst>
        </pc:picChg>
      </pc:sldChg>
      <pc:sldChg chg="del">
        <pc:chgData name="Sonja S. Azim" userId="9fae0911-859f-4511-9b10-3d9c8f734788" providerId="ADAL" clId="{179D9D67-6BC5-4B48-8A35-EFD9792735C8}" dt="2024-05-13T16:16:46.171" v="241" actId="47"/>
        <pc:sldMkLst>
          <pc:docMk/>
          <pc:sldMk cId="936065396" sldId="275"/>
        </pc:sldMkLst>
      </pc:sldChg>
      <pc:sldChg chg="del">
        <pc:chgData name="Sonja S. Azim" userId="9fae0911-859f-4511-9b10-3d9c8f734788" providerId="ADAL" clId="{179D9D67-6BC5-4B48-8A35-EFD9792735C8}" dt="2024-05-13T16:17:01.424" v="242" actId="47"/>
        <pc:sldMkLst>
          <pc:docMk/>
          <pc:sldMk cId="2528729814" sldId="279"/>
        </pc:sldMkLst>
      </pc:sldChg>
      <pc:sldChg chg="addSp delSp modSp mod delAnim modAnim">
        <pc:chgData name="Sonja S. Azim" userId="9fae0911-859f-4511-9b10-3d9c8f734788" providerId="ADAL" clId="{179D9D67-6BC5-4B48-8A35-EFD9792735C8}" dt="2024-05-13T16:31:28.358" v="254" actId="1076"/>
        <pc:sldMkLst>
          <pc:docMk/>
          <pc:sldMk cId="2790599295" sldId="281"/>
        </pc:sldMkLst>
        <pc:picChg chg="add del mod">
          <ac:chgData name="Sonja S. Azim" userId="9fae0911-859f-4511-9b10-3d9c8f734788" providerId="ADAL" clId="{179D9D67-6BC5-4B48-8A35-EFD9792735C8}" dt="2024-05-13T14:16:52.455" v="25" actId="478"/>
          <ac:picMkLst>
            <pc:docMk/>
            <pc:sldMk cId="2790599295" sldId="281"/>
            <ac:picMk id="5" creationId="{CCB14C09-B147-DF8C-D5F2-A818BCA31BBF}"/>
          </ac:picMkLst>
        </pc:picChg>
        <pc:picChg chg="add del mod">
          <ac:chgData name="Sonja S. Azim" userId="9fae0911-859f-4511-9b10-3d9c8f734788" providerId="ADAL" clId="{179D9D67-6BC5-4B48-8A35-EFD9792735C8}" dt="2024-05-13T14:19:19.899" v="27" actId="478"/>
          <ac:picMkLst>
            <pc:docMk/>
            <pc:sldMk cId="2790599295" sldId="281"/>
            <ac:picMk id="8" creationId="{216A0816-20B2-A93D-1131-443CA8E70606}"/>
          </ac:picMkLst>
        </pc:picChg>
        <pc:picChg chg="add del mod">
          <ac:chgData name="Sonja S. Azim" userId="9fae0911-859f-4511-9b10-3d9c8f734788" providerId="ADAL" clId="{179D9D67-6BC5-4B48-8A35-EFD9792735C8}" dt="2024-05-13T14:21:27.552" v="29" actId="478"/>
          <ac:picMkLst>
            <pc:docMk/>
            <pc:sldMk cId="2790599295" sldId="281"/>
            <ac:picMk id="10" creationId="{BE7F8AED-0E05-A4AC-1147-7F78E6FC6346}"/>
          </ac:picMkLst>
        </pc:picChg>
        <pc:picChg chg="add del mod">
          <ac:chgData name="Sonja S. Azim" userId="9fae0911-859f-4511-9b10-3d9c8f734788" providerId="ADAL" clId="{179D9D67-6BC5-4B48-8A35-EFD9792735C8}" dt="2024-05-13T16:30:41.268" v="249" actId="478"/>
          <ac:picMkLst>
            <pc:docMk/>
            <pc:sldMk cId="2790599295" sldId="281"/>
            <ac:picMk id="12" creationId="{E07AAFAE-B300-35AC-020E-74C3F937BE37}"/>
          </ac:picMkLst>
        </pc:picChg>
        <pc:picChg chg="add del mod">
          <ac:chgData name="Sonja S. Azim" userId="9fae0911-859f-4511-9b10-3d9c8f734788" providerId="ADAL" clId="{179D9D67-6BC5-4B48-8A35-EFD9792735C8}" dt="2024-05-13T16:21:43.735" v="244" actId="478"/>
          <ac:picMkLst>
            <pc:docMk/>
            <pc:sldMk cId="2790599295" sldId="281"/>
            <ac:picMk id="13" creationId="{56533259-70E5-524F-D9F1-D326C21B85D5}"/>
          </ac:picMkLst>
        </pc:picChg>
        <pc:picChg chg="add mod">
          <ac:chgData name="Sonja S. Azim" userId="9fae0911-859f-4511-9b10-3d9c8f734788" providerId="ADAL" clId="{179D9D67-6BC5-4B48-8A35-EFD9792735C8}" dt="2024-05-13T16:31:28.358" v="254" actId="1076"/>
          <ac:picMkLst>
            <pc:docMk/>
            <pc:sldMk cId="2790599295" sldId="281"/>
            <ac:picMk id="15" creationId="{8E2AD5A7-5D37-4358-0462-CF2CC7A05C72}"/>
          </ac:picMkLst>
        </pc:picChg>
        <pc:picChg chg="del">
          <ac:chgData name="Sonja S. Azim" userId="9fae0911-859f-4511-9b10-3d9c8f734788" providerId="ADAL" clId="{179D9D67-6BC5-4B48-8A35-EFD9792735C8}" dt="2024-05-13T14:31:12.437" v="33" actId="478"/>
          <ac:picMkLst>
            <pc:docMk/>
            <pc:sldMk cId="2790599295" sldId="281"/>
            <ac:picMk id="17" creationId="{9BB11BD9-7B38-7E71-74E2-CA048CF1529B}"/>
          </ac:picMkLst>
        </pc:picChg>
      </pc:sldChg>
    </pc:docChg>
  </pc:docChgLst>
  <pc:docChgLst>
    <pc:chgData name="Sonja S. Azim" userId="9fae0911-859f-4511-9b10-3d9c8f734788" providerId="ADAL" clId="{1106721E-060E-469D-B1BE-C0FE461AD347}"/>
    <pc:docChg chg="addSld delSld modSld sldOrd">
      <pc:chgData name="Sonja S. Azim" userId="9fae0911-859f-4511-9b10-3d9c8f734788" providerId="ADAL" clId="{1106721E-060E-469D-B1BE-C0FE461AD347}" dt="2023-02-23T13:14:05.844" v="14"/>
      <pc:docMkLst>
        <pc:docMk/>
      </pc:docMkLst>
      <pc:sldChg chg="del">
        <pc:chgData name="Sonja S. Azim" userId="9fae0911-859f-4511-9b10-3d9c8f734788" providerId="ADAL" clId="{1106721E-060E-469D-B1BE-C0FE461AD347}" dt="2023-02-23T13:13:25.107" v="10" actId="47"/>
        <pc:sldMkLst>
          <pc:docMk/>
          <pc:sldMk cId="2654592345" sldId="263"/>
        </pc:sldMkLst>
      </pc:sldChg>
      <pc:sldChg chg="modSp mod">
        <pc:chgData name="Sonja S. Azim" userId="9fae0911-859f-4511-9b10-3d9c8f734788" providerId="ADAL" clId="{1106721E-060E-469D-B1BE-C0FE461AD347}" dt="2023-02-23T13:14:05.844" v="14"/>
        <pc:sldMkLst>
          <pc:docMk/>
          <pc:sldMk cId="2398168029" sldId="273"/>
        </pc:sldMkLst>
        <pc:spChg chg="mod">
          <ac:chgData name="Sonja S. Azim" userId="9fae0911-859f-4511-9b10-3d9c8f734788" providerId="ADAL" clId="{1106721E-060E-469D-B1BE-C0FE461AD347}" dt="2023-02-23T13:14:05.844" v="14"/>
          <ac:spMkLst>
            <pc:docMk/>
            <pc:sldMk cId="2398168029" sldId="273"/>
            <ac:spMk id="6" creationId="{7D86A06F-96BC-4B3F-94BD-895B7D3E0F15}"/>
          </ac:spMkLst>
        </pc:spChg>
      </pc:sldChg>
      <pc:sldChg chg="ord">
        <pc:chgData name="Sonja S. Azim" userId="9fae0911-859f-4511-9b10-3d9c8f734788" providerId="ADAL" clId="{1106721E-060E-469D-B1BE-C0FE461AD347}" dt="2023-02-23T13:12:18.061" v="1"/>
        <pc:sldMkLst>
          <pc:docMk/>
          <pc:sldMk cId="435601983" sldId="274"/>
        </pc:sldMkLst>
      </pc:sldChg>
      <pc:sldChg chg="modSp mod ord">
        <pc:chgData name="Sonja S. Azim" userId="9fae0911-859f-4511-9b10-3d9c8f734788" providerId="ADAL" clId="{1106721E-060E-469D-B1BE-C0FE461AD347}" dt="2023-02-23T13:12:43.852" v="8" actId="1076"/>
        <pc:sldMkLst>
          <pc:docMk/>
          <pc:sldMk cId="936065396" sldId="275"/>
        </pc:sldMkLst>
        <pc:spChg chg="mod">
          <ac:chgData name="Sonja S. Azim" userId="9fae0911-859f-4511-9b10-3d9c8f734788" providerId="ADAL" clId="{1106721E-060E-469D-B1BE-C0FE461AD347}" dt="2023-02-23T13:12:29.929" v="4" actId="1076"/>
          <ac:spMkLst>
            <pc:docMk/>
            <pc:sldMk cId="936065396" sldId="275"/>
            <ac:spMk id="16" creationId="{7168706D-ADEB-E7D8-286E-272DF605804D}"/>
          </ac:spMkLst>
        </pc:spChg>
        <pc:spChg chg="mod">
          <ac:chgData name="Sonja S. Azim" userId="9fae0911-859f-4511-9b10-3d9c8f734788" providerId="ADAL" clId="{1106721E-060E-469D-B1BE-C0FE461AD347}" dt="2023-02-23T13:12:43.852" v="8" actId="1076"/>
          <ac:spMkLst>
            <pc:docMk/>
            <pc:sldMk cId="936065396" sldId="275"/>
            <ac:spMk id="17" creationId="{40D6B62B-67D6-0FBB-DA43-F40527E7813F}"/>
          </ac:spMkLst>
        </pc:spChg>
      </pc:sldChg>
      <pc:sldChg chg="add">
        <pc:chgData name="Sonja S. Azim" userId="9fae0911-859f-4511-9b10-3d9c8f734788" providerId="ADAL" clId="{1106721E-060E-469D-B1BE-C0FE461AD347}" dt="2023-02-23T13:13:38.721" v="11"/>
        <pc:sldMkLst>
          <pc:docMk/>
          <pc:sldMk cId="4290835687" sldId="277"/>
        </pc:sldMkLst>
      </pc:sldChg>
      <pc:sldChg chg="del">
        <pc:chgData name="Sonja S. Azim" userId="9fae0911-859f-4511-9b10-3d9c8f734788" providerId="ADAL" clId="{1106721E-060E-469D-B1BE-C0FE461AD347}" dt="2023-02-23T13:13:42.131" v="12" actId="47"/>
        <pc:sldMkLst>
          <pc:docMk/>
          <pc:sldMk cId="2790599295" sldId="278"/>
        </pc:sldMkLst>
      </pc:sldChg>
      <pc:sldChg chg="add">
        <pc:chgData name="Sonja S. Azim" userId="9fae0911-859f-4511-9b10-3d9c8f734788" providerId="ADAL" clId="{1106721E-060E-469D-B1BE-C0FE461AD347}" dt="2023-02-23T13:13:15.952" v="9"/>
        <pc:sldMkLst>
          <pc:docMk/>
          <pc:sldMk cId="2528729814"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0BE83-D5D9-454B-9B34-B7684CE2F171}"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EF19-AC5C-4E42-B3CD-5C01BDEBAD34}" type="slidenum">
              <a:rPr lang="en-US" smtClean="0"/>
              <a:t>‹#›</a:t>
            </a:fld>
            <a:endParaRPr lang="en-US"/>
          </a:p>
        </p:txBody>
      </p:sp>
    </p:spTree>
    <p:extLst>
      <p:ext uri="{BB962C8B-B14F-4D97-AF65-F5344CB8AC3E}">
        <p14:creationId xmlns:p14="http://schemas.microsoft.com/office/powerpoint/2010/main" val="410685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ptos" panose="020B0004020202020204" pitchFamily="34" charset="0"/>
                <a:ea typeface="Aptos" panose="020B0004020202020204" pitchFamily="34" charset="0"/>
                <a:cs typeface="Times New Roman" panose="02020603050405020304" pitchFamily="18" charset="0"/>
              </a:rPr>
              <a:t>Hello and </a:t>
            </a:r>
            <a:r>
              <a:rPr lang="en-US" dirty="0">
                <a:cs typeface="Calibri"/>
              </a:rPr>
              <a:t>Thank you for taking the time to review this important informational video about See Something, Say Something</a:t>
            </a:r>
          </a:p>
        </p:txBody>
      </p:sp>
      <p:sp>
        <p:nvSpPr>
          <p:cNvPr id="4" name="Slide Number Placeholder 3"/>
          <p:cNvSpPr>
            <a:spLocks noGrp="1"/>
          </p:cNvSpPr>
          <p:nvPr>
            <p:ph type="sldNum" sz="quarter" idx="5"/>
          </p:nvPr>
        </p:nvSpPr>
        <p:spPr/>
        <p:txBody>
          <a:bodyPr/>
          <a:lstStyle/>
          <a:p>
            <a:fld id="{C73C15E5-0CFD-4B4B-9C96-6A22114C8905}" type="slidenum">
              <a:rPr lang="en-US"/>
              <a:t>1</a:t>
            </a:fld>
            <a:endParaRPr lang="en-US"/>
          </a:p>
        </p:txBody>
      </p:sp>
    </p:spTree>
    <p:extLst>
      <p:ext uri="{BB962C8B-B14F-4D97-AF65-F5344CB8AC3E}">
        <p14:creationId xmlns:p14="http://schemas.microsoft.com/office/powerpoint/2010/main" val="153068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sz="1800" kern="100" dirty="0" err="1">
                <a:latin typeface="Aptos" panose="020B0004020202020204" pitchFamily="34" charset="0"/>
                <a:ea typeface="Aptos" panose="020B0004020202020204" pitchFamily="34" charset="0"/>
                <a:cs typeface="Times New Roman" panose="02020603050405020304" pitchFamily="18" charset="0"/>
              </a:rPr>
              <a:t>FortifyFL</a:t>
            </a:r>
            <a:r>
              <a:rPr lang="en-US" sz="1800" kern="100" dirty="0">
                <a:latin typeface="Aptos" panose="020B0004020202020204" pitchFamily="34" charset="0"/>
                <a:ea typeface="Aptos" panose="020B0004020202020204" pitchFamily="34" charset="0"/>
                <a:cs typeface="Times New Roman" panose="02020603050405020304" pitchFamily="18" charset="0"/>
              </a:rPr>
              <a:t> is not for jokes. Tips that are sent through </a:t>
            </a:r>
            <a:r>
              <a:rPr lang="en-US" sz="1800" kern="100" dirty="0" err="1">
                <a:latin typeface="Aptos" panose="020B0004020202020204" pitchFamily="34" charset="0"/>
                <a:ea typeface="Aptos" panose="020B0004020202020204" pitchFamily="34" charset="0"/>
                <a:cs typeface="Times New Roman" panose="02020603050405020304" pitchFamily="18" charset="0"/>
              </a:rPr>
              <a:t>FortifyFL</a:t>
            </a:r>
            <a:r>
              <a:rPr lang="en-US" sz="1800" kern="100" dirty="0">
                <a:latin typeface="Aptos" panose="020B0004020202020204" pitchFamily="34" charset="0"/>
                <a:ea typeface="Aptos" panose="020B0004020202020204" pitchFamily="34" charset="0"/>
                <a:cs typeface="Times New Roman" panose="02020603050405020304" pitchFamily="18" charset="0"/>
              </a:rPr>
              <a:t> are taken very seriously. Joking around or sending fake stories can mean serious trouble.</a:t>
            </a:r>
          </a:p>
          <a:p>
            <a:endParaRPr lang="en-US" dirty="0"/>
          </a:p>
        </p:txBody>
      </p:sp>
      <p:sp>
        <p:nvSpPr>
          <p:cNvPr id="4" name="Slide Number Placeholder 3"/>
          <p:cNvSpPr>
            <a:spLocks noGrp="1"/>
          </p:cNvSpPr>
          <p:nvPr>
            <p:ph type="sldNum" sz="quarter" idx="5"/>
          </p:nvPr>
        </p:nvSpPr>
        <p:spPr/>
        <p:txBody>
          <a:bodyPr/>
          <a:lstStyle/>
          <a:p>
            <a:pPr>
              <a:defRPr/>
            </a:pPr>
            <a:fld id="{FCAEA967-B99A-4376-BD68-1859BF43D5FF}" type="slidenum">
              <a:rPr lang="en-US" smtClean="0"/>
              <a:pPr>
                <a:defRPr/>
              </a:pPr>
              <a:t>10</a:t>
            </a:fld>
            <a:endParaRPr lang="en-US"/>
          </a:p>
        </p:txBody>
      </p:sp>
    </p:spTree>
    <p:extLst>
      <p:ext uri="{BB962C8B-B14F-4D97-AF65-F5344CB8AC3E}">
        <p14:creationId xmlns:p14="http://schemas.microsoft.com/office/powerpoint/2010/main" val="280867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dirty="0">
                <a:latin typeface="Aptos" panose="020B0004020202020204" pitchFamily="34" charset="0"/>
                <a:ea typeface="Aptos" panose="020B0004020202020204" pitchFamily="34" charset="0"/>
                <a:cs typeface="Times New Roman" panose="02020603050405020304" pitchFamily="18" charset="0"/>
              </a:rPr>
              <a:t>To submit a tip there are 4 easy steps:</a:t>
            </a:r>
          </a:p>
          <a:p>
            <a:pPr marL="349415" indent="-349415">
              <a:lnSpc>
                <a:spcPct val="107000"/>
              </a:lnSpc>
              <a:buFont typeface="+mj-lt"/>
              <a:buAutoNum type="arabicPeriod"/>
            </a:pPr>
            <a:r>
              <a:rPr lang="en-US" sz="1800" kern="100" dirty="0">
                <a:latin typeface="Aptos" panose="020B0004020202020204" pitchFamily="34" charset="0"/>
                <a:ea typeface="Aptos" panose="020B0004020202020204" pitchFamily="34" charset="0"/>
                <a:cs typeface="Times New Roman" panose="02020603050405020304" pitchFamily="18" charset="0"/>
              </a:rPr>
              <a:t>Select your school.</a:t>
            </a:r>
          </a:p>
          <a:p>
            <a:pPr marL="349415" indent="-349415">
              <a:lnSpc>
                <a:spcPct val="107000"/>
              </a:lnSpc>
              <a:buFont typeface="+mj-lt"/>
              <a:buAutoNum type="arabicPeriod"/>
            </a:pPr>
            <a:r>
              <a:rPr lang="en-US" sz="1800" kern="100" dirty="0">
                <a:latin typeface="Aptos" panose="020B0004020202020204" pitchFamily="34" charset="0"/>
                <a:ea typeface="Aptos" panose="020B0004020202020204" pitchFamily="34" charset="0"/>
                <a:cs typeface="Times New Roman" panose="02020603050405020304" pitchFamily="18" charset="0"/>
              </a:rPr>
              <a:t>Provide your tip, include as much information as you can, include the who did what, where it happened and when. More information will get help faster. </a:t>
            </a:r>
          </a:p>
          <a:p>
            <a:pPr marL="349415" indent="-349415">
              <a:lnSpc>
                <a:spcPct val="107000"/>
              </a:lnSpc>
              <a:buFont typeface="+mj-lt"/>
              <a:buAutoNum type="arabicPeriod"/>
            </a:pPr>
            <a:r>
              <a:rPr lang="en-US" sz="1800" kern="100" dirty="0">
                <a:latin typeface="Aptos" panose="020B0004020202020204" pitchFamily="34" charset="0"/>
                <a:ea typeface="Aptos" panose="020B0004020202020204" pitchFamily="34" charset="0"/>
                <a:cs typeface="Times New Roman" panose="02020603050405020304" pitchFamily="18" charset="0"/>
              </a:rPr>
              <a:t>Attach any videos or photos you have.</a:t>
            </a:r>
          </a:p>
          <a:p>
            <a:pPr marL="349415" indent="-349415">
              <a:lnSpc>
                <a:spcPct val="107000"/>
              </a:lnSpc>
              <a:spcAft>
                <a:spcPts val="815"/>
              </a:spcAft>
              <a:buFont typeface="+mj-lt"/>
              <a:buAutoNum type="arabicPeriod"/>
            </a:pPr>
            <a:r>
              <a:rPr lang="en-US" sz="1800" kern="100" dirty="0">
                <a:latin typeface="Aptos" panose="020B0004020202020204" pitchFamily="34" charset="0"/>
                <a:ea typeface="Aptos" panose="020B0004020202020204" pitchFamily="34" charset="0"/>
                <a:cs typeface="Times New Roman" panose="02020603050405020304" pitchFamily="18" charset="0"/>
              </a:rPr>
              <a:t>Provide contact information and submit – your contact information is not mandatory and if included it is not made public.</a:t>
            </a:r>
          </a:p>
          <a:p>
            <a:endParaRPr lang="en-US" dirty="0"/>
          </a:p>
        </p:txBody>
      </p:sp>
      <p:sp>
        <p:nvSpPr>
          <p:cNvPr id="4" name="Slide Number Placeholder 3"/>
          <p:cNvSpPr>
            <a:spLocks noGrp="1"/>
          </p:cNvSpPr>
          <p:nvPr>
            <p:ph type="sldNum" sz="quarter" idx="5"/>
          </p:nvPr>
        </p:nvSpPr>
        <p:spPr/>
        <p:txBody>
          <a:bodyPr/>
          <a:lstStyle/>
          <a:p>
            <a:pPr>
              <a:defRPr/>
            </a:pPr>
            <a:fld id="{FCAEA967-B99A-4376-BD68-1859BF43D5FF}" type="slidenum">
              <a:rPr lang="en-US" smtClean="0"/>
              <a:pPr>
                <a:defRPr/>
              </a:pPr>
              <a:t>11</a:t>
            </a:fld>
            <a:endParaRPr lang="en-US"/>
          </a:p>
        </p:txBody>
      </p:sp>
    </p:spTree>
    <p:extLst>
      <p:ext uri="{BB962C8B-B14F-4D97-AF65-F5344CB8AC3E}">
        <p14:creationId xmlns:p14="http://schemas.microsoft.com/office/powerpoint/2010/main" val="295679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eaLnBrk="0" fontAlgn="base" hangingPunct="0">
              <a:spcBef>
                <a:spcPct val="30000"/>
              </a:spcBef>
              <a:spcAft>
                <a:spcPct val="0"/>
              </a:spcAft>
              <a:defRPr/>
            </a:pPr>
            <a:r>
              <a:rPr lang="en-US" sz="1800" kern="100" dirty="0">
                <a:latin typeface="Aptos" panose="020B0004020202020204" pitchFamily="34" charset="0"/>
                <a:ea typeface="Aptos" panose="020B0004020202020204" pitchFamily="34" charset="0"/>
                <a:cs typeface="Times New Roman" panose="02020603050405020304" pitchFamily="18" charset="0"/>
              </a:rPr>
              <a:t>Remember, Fortify Florida is ONLY for reporting dangerous situations or suspicious behavior. There are serious consequences for reporting fake tips. </a:t>
            </a:r>
          </a:p>
          <a:p>
            <a:endParaRPr lang="en-US" dirty="0"/>
          </a:p>
        </p:txBody>
      </p:sp>
      <p:sp>
        <p:nvSpPr>
          <p:cNvPr id="4" name="Slide Number Placeholder 3"/>
          <p:cNvSpPr>
            <a:spLocks noGrp="1"/>
          </p:cNvSpPr>
          <p:nvPr>
            <p:ph type="sldNum" sz="quarter" idx="5"/>
          </p:nvPr>
        </p:nvSpPr>
        <p:spPr/>
        <p:txBody>
          <a:bodyPr/>
          <a:lstStyle/>
          <a:p>
            <a:pPr>
              <a:defRPr/>
            </a:pPr>
            <a:fld id="{FCAEA967-B99A-4376-BD68-1859BF43D5FF}" type="slidenum">
              <a:rPr lang="en-US" smtClean="0"/>
              <a:pPr>
                <a:defRPr/>
              </a:pPr>
              <a:t>12</a:t>
            </a:fld>
            <a:endParaRPr lang="en-US"/>
          </a:p>
        </p:txBody>
      </p:sp>
    </p:spTree>
    <p:extLst>
      <p:ext uri="{BB962C8B-B14F-4D97-AF65-F5344CB8AC3E}">
        <p14:creationId xmlns:p14="http://schemas.microsoft.com/office/powerpoint/2010/main" val="1454290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All BCPS District websites have been updated to include a “See Something, Say Something” icon in the orange banner.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15E5-0CFD-4B4B-9C96-6A22114C89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944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 See Something, Say Something, please do your part and help us try to keep your school a safe environment.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15E5-0CFD-4B4B-9C96-6A22114C89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04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4163" y="3097213"/>
            <a:ext cx="27544713" cy="15494000"/>
          </a:xfrm>
        </p:spPr>
      </p:sp>
      <p:sp>
        <p:nvSpPr>
          <p:cNvPr id="3" name="Notes Placeholder 2"/>
          <p:cNvSpPr>
            <a:spLocks noGrp="1"/>
          </p:cNvSpPr>
          <p:nvPr>
            <p:ph type="body" idx="1"/>
          </p:nvPr>
        </p:nvSpPr>
        <p:spPr/>
        <p:txBody>
          <a:bodyPr/>
          <a:lstStyle/>
          <a:p>
            <a:r>
              <a:rPr lang="en-US" dirty="0">
                <a:cs typeface="Calibri"/>
              </a:rPr>
              <a:t>The </a:t>
            </a:r>
            <a:r>
              <a:rPr lang="en-US" dirty="0"/>
              <a:t>See Something, Say Something campaign is brought to you by the Safety, Security and Emergency Preparedness Department of BCPS and the BJA Stop School Violence Grant.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EA967-B99A-4376-BD68-1859BF43D5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93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ptos" panose="020B0004020202020204" pitchFamily="34" charset="0"/>
                <a:ea typeface="Aptos" panose="020B0004020202020204" pitchFamily="34" charset="0"/>
                <a:cs typeface="Times New Roman" panose="02020603050405020304" pitchFamily="18" charset="0"/>
              </a:rPr>
              <a:t>This is the See Something, Say Something campaign poster. These posters identify how to use the tip reporting tools.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15E5-0CFD-4B4B-9C96-6A22114C89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22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You may see these posters in the front office, hallways, cafeteria or anywhere around your school.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EA967-B99A-4376-BD68-1859BF43D5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65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latin typeface="Aptos" panose="020B0004020202020204" pitchFamily="34" charset="0"/>
                <a:ea typeface="Aptos" panose="020B0004020202020204" pitchFamily="34" charset="0"/>
                <a:cs typeface="Times New Roman" panose="02020603050405020304" pitchFamily="18" charset="0"/>
              </a:rPr>
              <a:t>If you See Something, like people fighting, someone with a weapon or dangerous drugs, or if you hear something like someone threatening to hurt themselves or someone else.  (move to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15E5-0CFD-4B4B-9C96-6A22114C89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99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a:t>
            </a:r>
            <a:r>
              <a:rPr lang="en-US" dirty="0"/>
              <a:t> say something, talk to an adult that you trust, talk to your teacher, don't keep dangerous information to yourself, and encourage your friends to tell someone. When you’re helping to keep people safe, it’s NOT snitching!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15E5-0CFD-4B4B-9C96-6A22114C89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9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kern="100" dirty="0">
                <a:latin typeface="Aptos" panose="020B0004020202020204" pitchFamily="34" charset="0"/>
                <a:ea typeface="Aptos" panose="020B0004020202020204" pitchFamily="34" charset="0"/>
                <a:cs typeface="Times New Roman" panose="02020603050405020304" pitchFamily="18" charset="0"/>
              </a:rPr>
              <a:t>There are 5 official tip reporting tools:</a:t>
            </a:r>
          </a:p>
          <a:p>
            <a:pPr marL="349415" indent="-349415">
              <a:lnSpc>
                <a:spcPct val="107000"/>
              </a:lnSpc>
              <a:buFont typeface="Aptos" panose="020B00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The Quick Tip Submission Box</a:t>
            </a:r>
          </a:p>
          <a:p>
            <a:pPr marL="349415" indent="-349415">
              <a:lnSpc>
                <a:spcPct val="107000"/>
              </a:lnSpc>
              <a:buFont typeface="Aptos" panose="020B00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A call to DSOC our District Security Operations Center</a:t>
            </a:r>
          </a:p>
          <a:p>
            <a:pPr marL="349415" indent="-349415">
              <a:lnSpc>
                <a:spcPct val="107000"/>
              </a:lnSpc>
              <a:buFont typeface="Aptos" panose="020B00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Sending an email</a:t>
            </a:r>
          </a:p>
          <a:p>
            <a:pPr marL="349415" indent="-349415">
              <a:lnSpc>
                <a:spcPct val="107000"/>
              </a:lnSpc>
              <a:buFont typeface="Aptos" panose="020B00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Our anonymous tip submission through Fortify Florida which is located on your Clever page</a:t>
            </a:r>
          </a:p>
          <a:p>
            <a:pPr marL="349415" indent="-349415">
              <a:lnSpc>
                <a:spcPct val="107000"/>
              </a:lnSpc>
              <a:spcAft>
                <a:spcPts val="815"/>
              </a:spcAft>
              <a:buFont typeface="Aptos" panose="020B0004020202020204" pitchFamily="34" charset="0"/>
              <a:buChar char="-"/>
            </a:pPr>
            <a:r>
              <a:rPr lang="en-US" kern="100" dirty="0" err="1">
                <a:latin typeface="Aptos" panose="020B0004020202020204" pitchFamily="34" charset="0"/>
                <a:ea typeface="Aptos" panose="020B0004020202020204" pitchFamily="34" charset="0"/>
                <a:cs typeface="Times New Roman" panose="02020603050405020304" pitchFamily="18" charset="0"/>
              </a:rPr>
              <a:t>SaferWatch</a:t>
            </a:r>
            <a:r>
              <a:rPr lang="en-US" kern="100" dirty="0">
                <a:latin typeface="Aptos" panose="020B0004020202020204" pitchFamily="34" charset="0"/>
                <a:ea typeface="Aptos" panose="020B00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73C15E5-0CFD-4B4B-9C96-6A22114C8905}" type="slidenum">
              <a:rPr lang="en-US"/>
              <a:t>7</a:t>
            </a:fld>
            <a:endParaRPr lang="en-US"/>
          </a:p>
        </p:txBody>
      </p:sp>
    </p:spTree>
    <p:extLst>
      <p:ext uri="{BB962C8B-B14F-4D97-AF65-F5344CB8AC3E}">
        <p14:creationId xmlns:p14="http://schemas.microsoft.com/office/powerpoint/2010/main" val="239126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20963" y="4268788"/>
            <a:ext cx="37961888" cy="21353462"/>
          </a:xfrm>
        </p:spPr>
      </p:sp>
      <p:sp>
        <p:nvSpPr>
          <p:cNvPr id="3" name="Notes Placeholder 2"/>
          <p:cNvSpPr>
            <a:spLocks noGrp="1"/>
          </p:cNvSpPr>
          <p:nvPr>
            <p:ph type="body" idx="1"/>
          </p:nvPr>
        </p:nvSpPr>
        <p:spPr/>
        <p:txBody>
          <a:bodyPr/>
          <a:lstStyle/>
          <a:p>
            <a:pPr defTabSz="931774">
              <a:defRPr/>
            </a:pPr>
            <a:r>
              <a:rPr lang="en-US" sz="1800" kern="100" dirty="0">
                <a:latin typeface="Aptos" panose="020B0004020202020204" pitchFamily="34" charset="0"/>
                <a:ea typeface="Aptos" panose="020B0004020202020204" pitchFamily="34" charset="0"/>
                <a:cs typeface="Times New Roman" panose="02020603050405020304" pitchFamily="18" charset="0"/>
              </a:rPr>
              <a:t>In order to get to the safety and security tip reporting page you can click the  “Safety and Security” tab on the top of your schools website, or under “Find It Fast” the ”See Something, Say Something” tab also under “Additional Quick Links” the ”See Something, Say Something” tab will also take to the safety and security tip reporting page. </a:t>
            </a:r>
          </a:p>
          <a:p>
            <a:r>
              <a:rPr lang="en-US" dirty="0"/>
              <a:t>	</a:t>
            </a:r>
          </a:p>
        </p:txBody>
      </p:sp>
      <p:sp>
        <p:nvSpPr>
          <p:cNvPr id="4" name="Slide Number Placeholder 3"/>
          <p:cNvSpPr>
            <a:spLocks noGrp="1"/>
          </p:cNvSpPr>
          <p:nvPr>
            <p:ph type="sldNum" sz="quarter" idx="5"/>
          </p:nvPr>
        </p:nvSpPr>
        <p:spPr/>
        <p:txBody>
          <a:bodyPr/>
          <a:lstStyle/>
          <a:p>
            <a:pPr defTabSz="931774">
              <a:defRPr/>
            </a:pPr>
            <a:fld id="{FCAEA967-B99A-4376-BD68-1859BF43D5FF}" type="slidenum">
              <a:rPr lang="en-US">
                <a:solidFill>
                  <a:prstClr val="black"/>
                </a:solidFill>
                <a:latin typeface="Calibri" panose="020F0502020204030204"/>
              </a:rPr>
              <a:pPr defTabSz="93177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1050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sz="1800" kern="100" dirty="0">
                <a:latin typeface="Aptos" panose="020B0004020202020204" pitchFamily="34" charset="0"/>
                <a:ea typeface="Aptos" panose="020B0004020202020204" pitchFamily="34" charset="0"/>
                <a:cs typeface="Times New Roman" panose="02020603050405020304" pitchFamily="18" charset="0"/>
              </a:rPr>
              <a:t>About Fortify Florida, you can submit a tip by going to your Clever page or </a:t>
            </a:r>
            <a:r>
              <a:rPr lang="en-US" sz="1800" b="1" u="sng" kern="100" dirty="0">
                <a:latin typeface="Aptos" panose="020B0004020202020204" pitchFamily="34" charset="0"/>
                <a:ea typeface="Aptos" panose="020B0004020202020204" pitchFamily="34" charset="0"/>
                <a:cs typeface="Times New Roman" panose="02020603050405020304" pitchFamily="18" charset="0"/>
              </a:rPr>
              <a:t>GetFortifyFL.com</a:t>
            </a:r>
            <a:r>
              <a:rPr lang="en-US" sz="1800" kern="100" dirty="0">
                <a:latin typeface="Aptos" panose="020B0004020202020204" pitchFamily="34" charset="0"/>
                <a:ea typeface="Aptos" panose="020B0004020202020204" pitchFamily="34" charset="0"/>
                <a:cs typeface="Times New Roman" panose="02020603050405020304" pitchFamily="18" charset="0"/>
              </a:rPr>
              <a:t> and click “</a:t>
            </a:r>
            <a:r>
              <a:rPr lang="en-US" sz="1800" b="1" kern="100" dirty="0">
                <a:latin typeface="Aptos" panose="020B0004020202020204" pitchFamily="34" charset="0"/>
                <a:ea typeface="Aptos" panose="020B0004020202020204" pitchFamily="34" charset="0"/>
                <a:cs typeface="Times New Roman" panose="02020603050405020304" pitchFamily="18" charset="0"/>
              </a:rPr>
              <a:t>Submit a tip online</a:t>
            </a:r>
            <a:r>
              <a:rPr lang="en-US" sz="1800" kern="100" dirty="0">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a:defRPr/>
            </a:pPr>
            <a:fld id="{FCAEA967-B99A-4376-BD68-1859BF43D5FF}" type="slidenum">
              <a:rPr lang="en-US" smtClean="0"/>
              <a:pPr>
                <a:defRPr/>
              </a:pPr>
              <a:t>9</a:t>
            </a:fld>
            <a:endParaRPr lang="en-US"/>
          </a:p>
        </p:txBody>
      </p:sp>
    </p:spTree>
    <p:extLst>
      <p:ext uri="{BB962C8B-B14F-4D97-AF65-F5344CB8AC3E}">
        <p14:creationId xmlns:p14="http://schemas.microsoft.com/office/powerpoint/2010/main" val="127826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85FE-A224-65B6-01D2-F8FE4746A8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0595B-00E5-F344-5FEC-FAD8A95128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DE4F49-E539-D49B-DD6B-7A9505BCB488}"/>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5" name="Footer Placeholder 4">
            <a:extLst>
              <a:ext uri="{FF2B5EF4-FFF2-40B4-BE49-F238E27FC236}">
                <a16:creationId xmlns:a16="http://schemas.microsoft.com/office/drawing/2014/main" id="{10A579CA-E049-2472-6D52-8D8C1ECD8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AFFA1-1262-9BCE-B9B9-3857B8AC6075}"/>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927371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0BD6-7420-BBFA-4F04-A8285A62C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1105D5-97B3-9640-B57A-0F9287F848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2389D-71EC-36BE-0448-B85D5DE4617D}"/>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5" name="Footer Placeholder 4">
            <a:extLst>
              <a:ext uri="{FF2B5EF4-FFF2-40B4-BE49-F238E27FC236}">
                <a16:creationId xmlns:a16="http://schemas.microsoft.com/office/drawing/2014/main" id="{3F0FC972-822F-4AB0-3C5F-0369FB768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B3556-5C90-144E-7D74-322C7A0EAB07}"/>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3061767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B4F3E-ACE1-04AC-A1A0-00314FBAAF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11804F-F46C-D597-611C-FA28FA391A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9B05E-C49B-7D90-26D9-20E4AD2729A7}"/>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5" name="Footer Placeholder 4">
            <a:extLst>
              <a:ext uri="{FF2B5EF4-FFF2-40B4-BE49-F238E27FC236}">
                <a16:creationId xmlns:a16="http://schemas.microsoft.com/office/drawing/2014/main" id="{3A4F6965-10FC-D83D-F711-ACC38BEDE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CE8864-F5ED-5BB9-D3FF-135D5DDCCDDD}"/>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249604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822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91F7F382-2FCF-469E-B305-703095FA35F0}"/>
              </a:ext>
            </a:extLst>
          </p:cNvPr>
          <p:cNvSpPr txBox="1">
            <a:spLocks noChangeArrowheads="1"/>
          </p:cNvSpPr>
          <p:nvPr userDrawn="1"/>
        </p:nvSpPr>
        <p:spPr bwMode="auto">
          <a:xfrm>
            <a:off x="1784351" y="2112964"/>
            <a:ext cx="863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Office of Safety, Security &amp; Emergency Preparedness</a:t>
            </a:r>
          </a:p>
        </p:txBody>
      </p:sp>
      <p:sp>
        <p:nvSpPr>
          <p:cNvPr id="20" name="Text Placeholder 19">
            <a:extLst>
              <a:ext uri="{FF2B5EF4-FFF2-40B4-BE49-F238E27FC236}">
                <a16:creationId xmlns:a16="http://schemas.microsoft.com/office/drawing/2014/main" id="{BE44EB2C-4844-4E87-ACBC-5BBDED3CF2ED}"/>
              </a:ext>
            </a:extLst>
          </p:cNvPr>
          <p:cNvSpPr>
            <a:spLocks noGrp="1"/>
          </p:cNvSpPr>
          <p:nvPr>
            <p:ph type="body" sz="quarter" idx="10" hasCustomPrompt="1"/>
          </p:nvPr>
        </p:nvSpPr>
        <p:spPr>
          <a:xfrm>
            <a:off x="747184" y="2886075"/>
            <a:ext cx="10767483" cy="1228725"/>
          </a:xfrm>
          <a:prstGeom prst="rect">
            <a:avLst/>
          </a:prstGeom>
        </p:spPr>
        <p:txBody>
          <a:bodyPr anchor="ctr"/>
          <a:lstStyle>
            <a:lvl1pPr marL="0" indent="0" algn="ctr">
              <a:buNone/>
              <a:defRPr sz="3600" b="1">
                <a:solidFill>
                  <a:srgbClr val="0095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2" name="Text Placeholder 21">
            <a:extLst>
              <a:ext uri="{FF2B5EF4-FFF2-40B4-BE49-F238E27FC236}">
                <a16:creationId xmlns:a16="http://schemas.microsoft.com/office/drawing/2014/main" id="{441259EE-8687-4ACF-AD9F-E0E33AA210B4}"/>
              </a:ext>
            </a:extLst>
          </p:cNvPr>
          <p:cNvSpPr>
            <a:spLocks noGrp="1"/>
          </p:cNvSpPr>
          <p:nvPr>
            <p:ph type="body" sz="quarter" idx="11" hasCustomPrompt="1"/>
          </p:nvPr>
        </p:nvSpPr>
        <p:spPr>
          <a:xfrm>
            <a:off x="747184" y="4338639"/>
            <a:ext cx="10767483" cy="1431925"/>
          </a:xfrm>
          <a:prstGeom prst="rect">
            <a:avLst/>
          </a:prstGeom>
        </p:spPr>
        <p:txBody>
          <a:bodyPr/>
          <a:lstStyle>
            <a:lvl1pPr marL="0" indent="0" algn="ctr">
              <a:buNone/>
              <a:defRPr>
                <a:solidFill>
                  <a:srgbClr val="F26323"/>
                </a:solidFill>
              </a:defRPr>
            </a:lvl1pPr>
          </a:lstStyle>
          <a:p>
            <a:pPr lvl="0"/>
            <a:r>
              <a:rPr lang="en-US" dirty="0"/>
              <a:t>Safety, Security &amp; Emergency Preparedness (SSEP)</a:t>
            </a:r>
          </a:p>
        </p:txBody>
      </p:sp>
    </p:spTree>
    <p:extLst>
      <p:ext uri="{BB962C8B-B14F-4D97-AF65-F5344CB8AC3E}">
        <p14:creationId xmlns:p14="http://schemas.microsoft.com/office/powerpoint/2010/main" val="3239769904"/>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639598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388DEFFD-6840-4DE4-AB15-CB47CCC1C44D}" type="slidenum">
              <a:rPr lang="en-US"/>
              <a:pPr>
                <a:defRPr/>
              </a:pPr>
              <a:t>‹#›</a:t>
            </a:fld>
            <a:endParaRPr lang="en-US" dirty="0"/>
          </a:p>
        </p:txBody>
      </p:sp>
      <p:sp>
        <p:nvSpPr>
          <p:cNvPr id="7" name="Content Placeholder 3">
            <a:extLst>
              <a:ext uri="{FF2B5EF4-FFF2-40B4-BE49-F238E27FC236}">
                <a16:creationId xmlns:a16="http://schemas.microsoft.com/office/drawing/2014/main" id="{6F782D1B-F42D-4DF9-966D-7286BCB00D74}"/>
              </a:ext>
            </a:extLst>
          </p:cNvPr>
          <p:cNvSpPr>
            <a:spLocks noGrp="1"/>
          </p:cNvSpPr>
          <p:nvPr>
            <p:ph sz="quarter" idx="15"/>
          </p:nvPr>
        </p:nvSpPr>
        <p:spPr>
          <a:xfrm>
            <a:off x="728133" y="616227"/>
            <a:ext cx="10788651" cy="5059087"/>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961133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solidFill>
            <a:srgbClr val="0093D0"/>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solidFill>
            <a:srgbClr val="6A2C91"/>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dirty="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D4E9D172-2F27-4E40-8856-7FB17FB15382}" type="slidenum">
              <a:rPr lang="en-US"/>
              <a:pPr>
                <a:defRPr/>
              </a:pPr>
              <a:t>‹#›</a:t>
            </a:fld>
            <a:endParaRPr lang="en-US" dirty="0"/>
          </a:p>
        </p:txBody>
      </p:sp>
      <p:sp>
        <p:nvSpPr>
          <p:cNvPr id="5" name="Text Placeholder 4">
            <a:extLst>
              <a:ext uri="{FF2B5EF4-FFF2-40B4-BE49-F238E27FC236}">
                <a16:creationId xmlns:a16="http://schemas.microsoft.com/office/drawing/2014/main" id="{5B5D8B1E-FF8E-47F3-BDB0-85A773DBDCDC}"/>
              </a:ext>
            </a:extLst>
          </p:cNvPr>
          <p:cNvSpPr>
            <a:spLocks noGrp="1"/>
          </p:cNvSpPr>
          <p:nvPr>
            <p:ph type="body" sz="quarter" idx="25"/>
          </p:nvPr>
        </p:nvSpPr>
        <p:spPr>
          <a:xfrm>
            <a:off x="228600" y="12652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4">
            <a:extLst>
              <a:ext uri="{FF2B5EF4-FFF2-40B4-BE49-F238E27FC236}">
                <a16:creationId xmlns:a16="http://schemas.microsoft.com/office/drawing/2014/main" id="{27E8F9D4-AD14-4B9C-9E8C-90720DFE06CC}"/>
              </a:ext>
            </a:extLst>
          </p:cNvPr>
          <p:cNvSpPr>
            <a:spLocks noGrp="1"/>
          </p:cNvSpPr>
          <p:nvPr>
            <p:ph type="body" sz="quarter" idx="26"/>
          </p:nvPr>
        </p:nvSpPr>
        <p:spPr>
          <a:xfrm>
            <a:off x="8199968" y="1261203"/>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4">
            <a:extLst>
              <a:ext uri="{FF2B5EF4-FFF2-40B4-BE49-F238E27FC236}">
                <a16:creationId xmlns:a16="http://schemas.microsoft.com/office/drawing/2014/main" id="{797A89BA-F0CB-4BEB-B24B-0781880B8C40}"/>
              </a:ext>
            </a:extLst>
          </p:cNvPr>
          <p:cNvSpPr>
            <a:spLocks noGrp="1"/>
          </p:cNvSpPr>
          <p:nvPr>
            <p:ph type="body" sz="quarter" idx="27"/>
          </p:nvPr>
        </p:nvSpPr>
        <p:spPr>
          <a:xfrm>
            <a:off x="4222751" y="37290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8759410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7"/>
            <a:ext cx="3759200" cy="4759247"/>
          </a:xfrm>
          <a:prstGeom prst="rect">
            <a:avLst/>
          </a:prstGeom>
          <a:solidFill>
            <a:srgbClr val="D5D2C8"/>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225" y="147638"/>
            <a:ext cx="11731060"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079D0AE5-E29C-4870-B847-8988C9862EF5}" type="slidenum">
              <a:rPr lang="en-US"/>
              <a:pPr>
                <a:defRPr/>
              </a:pPr>
              <a:t>‹#›</a:t>
            </a:fld>
            <a:endParaRPr lang="en-US" dirty="0"/>
          </a:p>
        </p:txBody>
      </p:sp>
      <p:sp>
        <p:nvSpPr>
          <p:cNvPr id="18" name="Text Placeholder 4">
            <a:extLst>
              <a:ext uri="{FF2B5EF4-FFF2-40B4-BE49-F238E27FC236}">
                <a16:creationId xmlns:a16="http://schemas.microsoft.com/office/drawing/2014/main" id="{6C9A867E-0ED0-47DA-B967-68003F6A0E36}"/>
              </a:ext>
            </a:extLst>
          </p:cNvPr>
          <p:cNvSpPr>
            <a:spLocks noGrp="1"/>
          </p:cNvSpPr>
          <p:nvPr>
            <p:ph type="body" sz="quarter" idx="27"/>
          </p:nvPr>
        </p:nvSpPr>
        <p:spPr>
          <a:xfrm>
            <a:off x="8185151" y="1288072"/>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2">
            <a:extLst>
              <a:ext uri="{FF2B5EF4-FFF2-40B4-BE49-F238E27FC236}">
                <a16:creationId xmlns:a16="http://schemas.microsoft.com/office/drawing/2014/main" id="{6D61AF23-7071-4647-95F6-813DC73D6813}"/>
              </a:ext>
            </a:extLst>
          </p:cNvPr>
          <p:cNvSpPr>
            <a:spLocks noGrp="1"/>
          </p:cNvSpPr>
          <p:nvPr>
            <p:ph type="body" sz="quarter" idx="28"/>
          </p:nvPr>
        </p:nvSpPr>
        <p:spPr>
          <a:xfrm>
            <a:off x="230718" y="1265238"/>
            <a:ext cx="3771900" cy="4759325"/>
          </a:xfrm>
          <a:prstGeom prst="rect">
            <a:avLst/>
          </a:prstGeom>
        </p:spPr>
        <p:txBody>
          <a:bodyPr/>
          <a:lstStyle>
            <a:lvl1pPr marL="0" indent="0">
              <a:buNone/>
              <a:defRPr sz="1400"/>
            </a:lvl1pPr>
            <a:lvl2pPr marL="742950" indent="-285750">
              <a:buFont typeface="Wingdings" panose="05000000000000000000" pitchFamily="2" charset="2"/>
              <a:buChar char="§"/>
              <a:defRPr sz="1400"/>
            </a:lvl2pPr>
            <a:lvl3pPr marL="1143000" indent="-228600">
              <a:buFont typeface="Wingdings" panose="05000000000000000000" pitchFamily="2" charset="2"/>
              <a:buChar char="§"/>
              <a:defRPr sz="14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2767337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A20E2FE-3895-4454-9436-169C59E72E60}" type="slidenum">
              <a:rPr lang="en-US"/>
              <a:pPr>
                <a:defRPr/>
              </a:pPr>
              <a:t>‹#›</a:t>
            </a:fld>
            <a:endParaRPr lang="en-US" dirty="0"/>
          </a:p>
        </p:txBody>
      </p:sp>
    </p:spTree>
    <p:extLst>
      <p:ext uri="{BB962C8B-B14F-4D97-AF65-F5344CB8AC3E}">
        <p14:creationId xmlns:p14="http://schemas.microsoft.com/office/powerpoint/2010/main" val="1603057106"/>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91F7F382-2FCF-469E-B305-703095FA35F0}"/>
              </a:ext>
            </a:extLst>
          </p:cNvPr>
          <p:cNvSpPr txBox="1">
            <a:spLocks noChangeArrowheads="1"/>
          </p:cNvSpPr>
          <p:nvPr userDrawn="1"/>
        </p:nvSpPr>
        <p:spPr bwMode="auto">
          <a:xfrm>
            <a:off x="1784351" y="2112964"/>
            <a:ext cx="863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Office of Safety, Security &amp; Emergency Preparedness</a:t>
            </a:r>
          </a:p>
        </p:txBody>
      </p:sp>
      <p:sp>
        <p:nvSpPr>
          <p:cNvPr id="20" name="Text Placeholder 19">
            <a:extLst>
              <a:ext uri="{FF2B5EF4-FFF2-40B4-BE49-F238E27FC236}">
                <a16:creationId xmlns:a16="http://schemas.microsoft.com/office/drawing/2014/main" id="{BE44EB2C-4844-4E87-ACBC-5BBDED3CF2ED}"/>
              </a:ext>
            </a:extLst>
          </p:cNvPr>
          <p:cNvSpPr>
            <a:spLocks noGrp="1"/>
          </p:cNvSpPr>
          <p:nvPr>
            <p:ph type="body" sz="quarter" idx="10" hasCustomPrompt="1"/>
          </p:nvPr>
        </p:nvSpPr>
        <p:spPr>
          <a:xfrm>
            <a:off x="747184" y="2886075"/>
            <a:ext cx="10767483" cy="1228725"/>
          </a:xfrm>
          <a:prstGeom prst="rect">
            <a:avLst/>
          </a:prstGeom>
        </p:spPr>
        <p:txBody>
          <a:bodyPr anchor="ctr"/>
          <a:lstStyle>
            <a:lvl1pPr marL="0" indent="0" algn="ctr">
              <a:buNone/>
              <a:defRPr sz="3600" b="1">
                <a:solidFill>
                  <a:srgbClr val="0095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2" name="Text Placeholder 21">
            <a:extLst>
              <a:ext uri="{FF2B5EF4-FFF2-40B4-BE49-F238E27FC236}">
                <a16:creationId xmlns:a16="http://schemas.microsoft.com/office/drawing/2014/main" id="{441259EE-8687-4ACF-AD9F-E0E33AA210B4}"/>
              </a:ext>
            </a:extLst>
          </p:cNvPr>
          <p:cNvSpPr>
            <a:spLocks noGrp="1"/>
          </p:cNvSpPr>
          <p:nvPr>
            <p:ph type="body" sz="quarter" idx="11" hasCustomPrompt="1"/>
          </p:nvPr>
        </p:nvSpPr>
        <p:spPr>
          <a:xfrm>
            <a:off x="747184" y="4338639"/>
            <a:ext cx="10767483" cy="1431925"/>
          </a:xfrm>
          <a:prstGeom prst="rect">
            <a:avLst/>
          </a:prstGeom>
        </p:spPr>
        <p:txBody>
          <a:bodyPr/>
          <a:lstStyle>
            <a:lvl1pPr marL="0" indent="0" algn="ctr">
              <a:buNone/>
              <a:defRPr>
                <a:solidFill>
                  <a:srgbClr val="F26323"/>
                </a:solidFill>
              </a:defRPr>
            </a:lvl1pPr>
          </a:lstStyle>
          <a:p>
            <a:pPr lvl="0"/>
            <a:r>
              <a:rPr lang="en-US" dirty="0"/>
              <a:t>Safety, Security &amp; Emergency Preparedness (SSEP)</a:t>
            </a:r>
          </a:p>
        </p:txBody>
      </p:sp>
    </p:spTree>
    <p:extLst>
      <p:ext uri="{BB962C8B-B14F-4D97-AF65-F5344CB8AC3E}">
        <p14:creationId xmlns:p14="http://schemas.microsoft.com/office/powerpoint/2010/main" val="224118872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B2E7-5796-B356-A604-D56A4B6D3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8EAA5-B271-3DC3-A5E6-E4BF70A54B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35B9C-4FBD-D875-C901-A5F682C467F4}"/>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5" name="Footer Placeholder 4">
            <a:extLst>
              <a:ext uri="{FF2B5EF4-FFF2-40B4-BE49-F238E27FC236}">
                <a16:creationId xmlns:a16="http://schemas.microsoft.com/office/drawing/2014/main" id="{F196EBFB-6CA7-152D-1807-2C7E379EF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C8F6C-548B-E377-DBBC-7F295E4CB215}"/>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1024084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952529"/>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388DEFFD-6840-4DE4-AB15-CB47CCC1C44D}" type="slidenum">
              <a:rPr lang="en-US"/>
              <a:pPr>
                <a:defRPr/>
              </a:pPr>
              <a:t>‹#›</a:t>
            </a:fld>
            <a:endParaRPr lang="en-US" dirty="0"/>
          </a:p>
        </p:txBody>
      </p:sp>
      <p:sp>
        <p:nvSpPr>
          <p:cNvPr id="7" name="Content Placeholder 3">
            <a:extLst>
              <a:ext uri="{FF2B5EF4-FFF2-40B4-BE49-F238E27FC236}">
                <a16:creationId xmlns:a16="http://schemas.microsoft.com/office/drawing/2014/main" id="{6F782D1B-F42D-4DF9-966D-7286BCB00D74}"/>
              </a:ext>
            </a:extLst>
          </p:cNvPr>
          <p:cNvSpPr>
            <a:spLocks noGrp="1"/>
          </p:cNvSpPr>
          <p:nvPr>
            <p:ph sz="quarter" idx="15"/>
          </p:nvPr>
        </p:nvSpPr>
        <p:spPr>
          <a:xfrm>
            <a:off x="728133" y="616227"/>
            <a:ext cx="10788651" cy="5059087"/>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467109"/>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solidFill>
            <a:srgbClr val="0093D0"/>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solidFill>
            <a:srgbClr val="6A2C91"/>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dirty="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D4E9D172-2F27-4E40-8856-7FB17FB15382}" type="slidenum">
              <a:rPr lang="en-US"/>
              <a:pPr>
                <a:defRPr/>
              </a:pPr>
              <a:t>‹#›</a:t>
            </a:fld>
            <a:endParaRPr lang="en-US" dirty="0"/>
          </a:p>
        </p:txBody>
      </p:sp>
      <p:sp>
        <p:nvSpPr>
          <p:cNvPr id="5" name="Text Placeholder 4">
            <a:extLst>
              <a:ext uri="{FF2B5EF4-FFF2-40B4-BE49-F238E27FC236}">
                <a16:creationId xmlns:a16="http://schemas.microsoft.com/office/drawing/2014/main" id="{5B5D8B1E-FF8E-47F3-BDB0-85A773DBDCDC}"/>
              </a:ext>
            </a:extLst>
          </p:cNvPr>
          <p:cNvSpPr>
            <a:spLocks noGrp="1"/>
          </p:cNvSpPr>
          <p:nvPr>
            <p:ph type="body" sz="quarter" idx="25"/>
          </p:nvPr>
        </p:nvSpPr>
        <p:spPr>
          <a:xfrm>
            <a:off x="228600" y="12652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4">
            <a:extLst>
              <a:ext uri="{FF2B5EF4-FFF2-40B4-BE49-F238E27FC236}">
                <a16:creationId xmlns:a16="http://schemas.microsoft.com/office/drawing/2014/main" id="{27E8F9D4-AD14-4B9C-9E8C-90720DFE06CC}"/>
              </a:ext>
            </a:extLst>
          </p:cNvPr>
          <p:cNvSpPr>
            <a:spLocks noGrp="1"/>
          </p:cNvSpPr>
          <p:nvPr>
            <p:ph type="body" sz="quarter" idx="26"/>
          </p:nvPr>
        </p:nvSpPr>
        <p:spPr>
          <a:xfrm>
            <a:off x="8199968" y="1261203"/>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4">
            <a:extLst>
              <a:ext uri="{FF2B5EF4-FFF2-40B4-BE49-F238E27FC236}">
                <a16:creationId xmlns:a16="http://schemas.microsoft.com/office/drawing/2014/main" id="{797A89BA-F0CB-4BEB-B24B-0781880B8C40}"/>
              </a:ext>
            </a:extLst>
          </p:cNvPr>
          <p:cNvSpPr>
            <a:spLocks noGrp="1"/>
          </p:cNvSpPr>
          <p:nvPr>
            <p:ph type="body" sz="quarter" idx="27"/>
          </p:nvPr>
        </p:nvSpPr>
        <p:spPr>
          <a:xfrm>
            <a:off x="4222751" y="37290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1293686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7"/>
            <a:ext cx="3759200" cy="4759247"/>
          </a:xfrm>
          <a:prstGeom prst="rect">
            <a:avLst/>
          </a:prstGeom>
          <a:solidFill>
            <a:srgbClr val="D5D2C8"/>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225" y="147638"/>
            <a:ext cx="11731060"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079D0AE5-E29C-4870-B847-8988C9862EF5}" type="slidenum">
              <a:rPr lang="en-US"/>
              <a:pPr>
                <a:defRPr/>
              </a:pPr>
              <a:t>‹#›</a:t>
            </a:fld>
            <a:endParaRPr lang="en-US" dirty="0"/>
          </a:p>
        </p:txBody>
      </p:sp>
      <p:sp>
        <p:nvSpPr>
          <p:cNvPr id="18" name="Text Placeholder 4">
            <a:extLst>
              <a:ext uri="{FF2B5EF4-FFF2-40B4-BE49-F238E27FC236}">
                <a16:creationId xmlns:a16="http://schemas.microsoft.com/office/drawing/2014/main" id="{6C9A867E-0ED0-47DA-B967-68003F6A0E36}"/>
              </a:ext>
            </a:extLst>
          </p:cNvPr>
          <p:cNvSpPr>
            <a:spLocks noGrp="1"/>
          </p:cNvSpPr>
          <p:nvPr>
            <p:ph type="body" sz="quarter" idx="27"/>
          </p:nvPr>
        </p:nvSpPr>
        <p:spPr>
          <a:xfrm>
            <a:off x="8185151" y="1288072"/>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2">
            <a:extLst>
              <a:ext uri="{FF2B5EF4-FFF2-40B4-BE49-F238E27FC236}">
                <a16:creationId xmlns:a16="http://schemas.microsoft.com/office/drawing/2014/main" id="{6D61AF23-7071-4647-95F6-813DC73D6813}"/>
              </a:ext>
            </a:extLst>
          </p:cNvPr>
          <p:cNvSpPr>
            <a:spLocks noGrp="1"/>
          </p:cNvSpPr>
          <p:nvPr>
            <p:ph type="body" sz="quarter" idx="28"/>
          </p:nvPr>
        </p:nvSpPr>
        <p:spPr>
          <a:xfrm>
            <a:off x="230718" y="1265238"/>
            <a:ext cx="3771900" cy="4759325"/>
          </a:xfrm>
          <a:prstGeom prst="rect">
            <a:avLst/>
          </a:prstGeom>
        </p:spPr>
        <p:txBody>
          <a:bodyPr/>
          <a:lstStyle>
            <a:lvl1pPr marL="0" indent="0">
              <a:buNone/>
              <a:defRPr sz="1400"/>
            </a:lvl1pPr>
            <a:lvl2pPr marL="742950" indent="-285750">
              <a:buFont typeface="Wingdings" panose="05000000000000000000" pitchFamily="2" charset="2"/>
              <a:buChar char="§"/>
              <a:defRPr sz="1400"/>
            </a:lvl2pPr>
            <a:lvl3pPr marL="1143000" indent="-228600">
              <a:buFont typeface="Wingdings" panose="05000000000000000000" pitchFamily="2" charset="2"/>
              <a:buChar char="§"/>
              <a:defRPr sz="14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7129886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A20E2FE-3895-4454-9436-169C59E72E60}" type="slidenum">
              <a:rPr lang="en-US"/>
              <a:pPr>
                <a:defRPr/>
              </a:pPr>
              <a:t>‹#›</a:t>
            </a:fld>
            <a:endParaRPr lang="en-US" dirty="0"/>
          </a:p>
        </p:txBody>
      </p:sp>
    </p:spTree>
    <p:extLst>
      <p:ext uri="{BB962C8B-B14F-4D97-AF65-F5344CB8AC3E}">
        <p14:creationId xmlns:p14="http://schemas.microsoft.com/office/powerpoint/2010/main" val="2802133292"/>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dirty="0"/>
              <a:t>Click icon to add picture</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546A79E-B591-41AD-9D5E-3507F02259F5}" type="slidenum">
              <a:rPr lang="en-US"/>
              <a:pPr>
                <a:defRPr/>
              </a:pPr>
              <a:t>‹#›</a:t>
            </a:fld>
            <a:endParaRPr lang="en-US" dirty="0"/>
          </a:p>
        </p:txBody>
      </p:sp>
    </p:spTree>
    <p:extLst>
      <p:ext uri="{BB962C8B-B14F-4D97-AF65-F5344CB8AC3E}">
        <p14:creationId xmlns:p14="http://schemas.microsoft.com/office/powerpoint/2010/main" val="132244534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100">
                <a:solidFill>
                  <a:schemeClr val="tx1"/>
                </a:solidFill>
                <a:latin typeface="+mn-l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248F550C-CC0B-451B-96D4-7498418AB70D}" type="slidenum">
              <a:rPr lang="en-US"/>
              <a:pPr>
                <a:defRPr/>
              </a:pPr>
              <a:t>‹#›</a:t>
            </a:fld>
            <a:endParaRPr lang="en-US" dirty="0"/>
          </a:p>
        </p:txBody>
      </p:sp>
      <p:sp>
        <p:nvSpPr>
          <p:cNvPr id="4" name="Content Placeholder 3">
            <a:extLst>
              <a:ext uri="{FF2B5EF4-FFF2-40B4-BE49-F238E27FC236}">
                <a16:creationId xmlns:a16="http://schemas.microsoft.com/office/drawing/2014/main" id="{3731BA25-C411-447A-9B3C-589EAC9FE4DE}"/>
              </a:ext>
            </a:extLst>
          </p:cNvPr>
          <p:cNvSpPr>
            <a:spLocks noGrp="1"/>
          </p:cNvSpPr>
          <p:nvPr>
            <p:ph sz="quarter" idx="15"/>
          </p:nvPr>
        </p:nvSpPr>
        <p:spPr>
          <a:xfrm>
            <a:off x="609601" y="1490663"/>
            <a:ext cx="11013017" cy="4233862"/>
          </a:xfrm>
          <a:prstGeom prst="rect">
            <a:avLst/>
          </a:prstGeom>
        </p:spPr>
        <p:txBody>
          <a:bodyPr/>
          <a:lstStyle>
            <a:lvl1pPr marL="342900" indent="-342900">
              <a:buClr>
                <a:srgbClr val="F26323"/>
              </a:buClr>
              <a:buFont typeface="Wingdings" panose="05000000000000000000" pitchFamily="2" charset="2"/>
              <a:buChar char="§"/>
              <a:defRPr sz="20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57350" indent="-285750">
              <a:buClr>
                <a:srgbClr val="F26323"/>
              </a:buClr>
              <a:buFont typeface="Wingdings" panose="05000000000000000000" pitchFamily="2" charset="2"/>
              <a:buChar char="§"/>
              <a:defRPr sz="1800"/>
            </a:lvl4pPr>
            <a:lvl5pPr marL="2114550" indent="-28575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54633"/>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D2A4160-3473-49F3-8D58-259670BDC8EC}" type="slidenum">
              <a:rPr lang="en-US"/>
              <a:pPr>
                <a:defRPr/>
              </a:pPr>
              <a:t>‹#›</a:t>
            </a:fld>
            <a:endParaRPr lang="en-US" dirty="0"/>
          </a:p>
        </p:txBody>
      </p:sp>
      <p:sp>
        <p:nvSpPr>
          <p:cNvPr id="8" name="Content Placeholder 3">
            <a:extLst>
              <a:ext uri="{FF2B5EF4-FFF2-40B4-BE49-F238E27FC236}">
                <a16:creationId xmlns:a16="http://schemas.microsoft.com/office/drawing/2014/main" id="{27DBEA1A-780A-48D3-8B7C-FDB39901C394}"/>
              </a:ext>
            </a:extLst>
          </p:cNvPr>
          <p:cNvSpPr>
            <a:spLocks noGrp="1"/>
          </p:cNvSpPr>
          <p:nvPr>
            <p:ph sz="quarter" idx="15"/>
          </p:nvPr>
        </p:nvSpPr>
        <p:spPr>
          <a:xfrm>
            <a:off x="728133" y="1381125"/>
            <a:ext cx="10788651" cy="4294188"/>
          </a:xfrm>
          <a:prstGeom prst="rect">
            <a:avLst/>
          </a:prstGeom>
        </p:spPr>
        <p:txBody>
          <a:bodyPr/>
          <a:lstStyle>
            <a:lvl1pPr marL="342900" indent="-342900">
              <a:buClr>
                <a:schemeClr val="bg1"/>
              </a:buClr>
              <a:buFont typeface="Wingdings" panose="05000000000000000000" pitchFamily="2" charset="2"/>
              <a:buChar char="§"/>
              <a:defRPr sz="2400" b="1">
                <a:solidFill>
                  <a:schemeClr val="bg1"/>
                </a:solidFill>
              </a:defRPr>
            </a:lvl1pPr>
            <a:lvl2pPr marL="742950" indent="-285750">
              <a:buClr>
                <a:schemeClr val="bg1"/>
              </a:buClr>
              <a:buFont typeface="Wingdings" panose="05000000000000000000" pitchFamily="2" charset="2"/>
              <a:buChar char="§"/>
              <a:defRPr sz="1800">
                <a:solidFill>
                  <a:schemeClr val="bg1"/>
                </a:solidFill>
              </a:defRPr>
            </a:lvl2pPr>
            <a:lvl3pPr marL="1143000" indent="-228600">
              <a:buClr>
                <a:schemeClr val="bg1"/>
              </a:buClr>
              <a:buFont typeface="Wingdings" panose="05000000000000000000" pitchFamily="2" charset="2"/>
              <a:buChar char="§"/>
              <a:defRPr sz="1800">
                <a:solidFill>
                  <a:schemeClr val="bg1"/>
                </a:solidFill>
              </a:defRPr>
            </a:lvl3pPr>
            <a:lvl4pPr marL="1600200" indent="-228600">
              <a:buClr>
                <a:schemeClr val="bg1"/>
              </a:buClr>
              <a:buFont typeface="Wingdings" panose="05000000000000000000" pitchFamily="2" charset="2"/>
              <a:buChar char="§"/>
              <a:defRPr sz="1800">
                <a:solidFill>
                  <a:schemeClr val="bg1"/>
                </a:solidFill>
              </a:defRPr>
            </a:lvl4pPr>
            <a:lvl5pPr marL="2057400" indent="-228600">
              <a:buClr>
                <a:schemeClr val="bg1"/>
              </a:buClr>
              <a:buFont typeface="Wingdings" panose="05000000000000000000" pitchFamily="2" charset="2"/>
              <a:buChar cha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8528097"/>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4" name="Title 13"/>
          <p:cNvSpPr>
            <a:spLocks noGrp="1"/>
          </p:cNvSpPr>
          <p:nvPr>
            <p:ph type="title"/>
          </p:nvPr>
        </p:nvSpPr>
        <p:spPr>
          <a:xfrm>
            <a:off x="159028" y="165100"/>
            <a:ext cx="11802257" cy="954088"/>
          </a:xfrm>
          <a:prstGeom prst="rect">
            <a:avLst/>
          </a:prstGeom>
        </p:spPr>
        <p:txBody>
          <a:bodyPr vert="horz" lIns="0" tIns="0" rIns="0" bIns="91440" anchor="ctr"/>
          <a:lstStyle>
            <a:lvl1pPr algn="ctr">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92BCF1B5-098D-492E-BD35-357D9CFEA7BE}" type="slidenum">
              <a:rPr lang="en-US"/>
              <a:pPr>
                <a:defRPr/>
              </a:pPr>
              <a:t>‹#›</a:t>
            </a:fld>
            <a:endParaRPr lang="en-US" dirty="0"/>
          </a:p>
        </p:txBody>
      </p:sp>
      <p:sp>
        <p:nvSpPr>
          <p:cNvPr id="6" name="Content Placeholder 3">
            <a:extLst>
              <a:ext uri="{FF2B5EF4-FFF2-40B4-BE49-F238E27FC236}">
                <a16:creationId xmlns:a16="http://schemas.microsoft.com/office/drawing/2014/main" id="{BFB0D393-E872-4F32-A85A-58C9AD088010}"/>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726401"/>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6EA1E4-E44A-4A03-9DEB-0922E411CF29}"/>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Picture Placeholder 8"/>
          <p:cNvSpPr>
            <a:spLocks noGrp="1"/>
          </p:cNvSpPr>
          <p:nvPr>
            <p:ph type="pic" sz="quarter" idx="14"/>
          </p:nvPr>
        </p:nvSpPr>
        <p:spPr>
          <a:xfrm>
            <a:off x="213785" y="1244600"/>
            <a:ext cx="11736916" cy="4795838"/>
          </a:xfrm>
          <a:prstGeom prst="rect">
            <a:avLst/>
          </a:prstGeom>
        </p:spPr>
        <p:txBody>
          <a:bodyPr vert="horz" anchor="ctr"/>
          <a:lstStyle>
            <a:lvl1pPr algn="ctr">
              <a:defRPr sz="1600"/>
            </a:lvl1pPr>
          </a:lstStyle>
          <a:p>
            <a:pPr lvl="0"/>
            <a:r>
              <a:rPr lang="en-US" noProof="0" dirty="0"/>
              <a:t>Click icon to add picture</a:t>
            </a:r>
          </a:p>
        </p:txBody>
      </p:sp>
      <p:sp>
        <p:nvSpPr>
          <p:cNvPr id="14" name="Title 13"/>
          <p:cNvSpPr>
            <a:spLocks noGrp="1"/>
          </p:cNvSpPr>
          <p:nvPr>
            <p:ph type="title"/>
          </p:nvPr>
        </p:nvSpPr>
        <p:spPr>
          <a:xfrm>
            <a:off x="224371" y="165100"/>
            <a:ext cx="11736915" cy="954088"/>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445EE931-BD2C-4A9B-AEA2-B09CAEB123E1}"/>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6B4DD73-D9A2-4811-8CC2-320030043A76}" type="slidenum">
              <a:rPr lang="en-US" smtClean="0"/>
              <a:pPr>
                <a:defRPr/>
              </a:pPr>
              <a:t>‹#›</a:t>
            </a:fld>
            <a:endParaRPr lang="en-US" dirty="0"/>
          </a:p>
        </p:txBody>
      </p:sp>
    </p:spTree>
    <p:extLst>
      <p:ext uri="{BB962C8B-B14F-4D97-AF65-F5344CB8AC3E}">
        <p14:creationId xmlns:p14="http://schemas.microsoft.com/office/powerpoint/2010/main" val="2072398030"/>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813-4674-975B-2CB9-748DF33E3B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CD83E0-7761-2A32-244B-0182862408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E5A47-AE96-0E58-5E65-AD883B2E4EDB}"/>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5" name="Footer Placeholder 4">
            <a:extLst>
              <a:ext uri="{FF2B5EF4-FFF2-40B4-BE49-F238E27FC236}">
                <a16:creationId xmlns:a16="http://schemas.microsoft.com/office/drawing/2014/main" id="{0D585EB6-D064-988D-D2F9-C2EA4D396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9F7AB-F9FD-7404-577B-529EC5448882}"/>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3028496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dirty="0"/>
              <a:t>Click icon to add picture</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546A79E-B591-41AD-9D5E-3507F02259F5}" type="slidenum">
              <a:rPr lang="en-US"/>
              <a:pPr>
                <a:defRPr/>
              </a:pPr>
              <a:t>‹#›</a:t>
            </a:fld>
            <a:endParaRPr lang="en-US" dirty="0"/>
          </a:p>
        </p:txBody>
      </p:sp>
    </p:spTree>
    <p:extLst>
      <p:ext uri="{BB962C8B-B14F-4D97-AF65-F5344CB8AC3E}">
        <p14:creationId xmlns:p14="http://schemas.microsoft.com/office/powerpoint/2010/main" val="575550922"/>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100">
                <a:solidFill>
                  <a:schemeClr val="tx1"/>
                </a:solidFill>
                <a:latin typeface="+mn-l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248F550C-CC0B-451B-96D4-7498418AB70D}" type="slidenum">
              <a:rPr lang="en-US"/>
              <a:pPr>
                <a:defRPr/>
              </a:pPr>
              <a:t>‹#›</a:t>
            </a:fld>
            <a:endParaRPr lang="en-US" dirty="0"/>
          </a:p>
        </p:txBody>
      </p:sp>
      <p:sp>
        <p:nvSpPr>
          <p:cNvPr id="4" name="Content Placeholder 3">
            <a:extLst>
              <a:ext uri="{FF2B5EF4-FFF2-40B4-BE49-F238E27FC236}">
                <a16:creationId xmlns:a16="http://schemas.microsoft.com/office/drawing/2014/main" id="{3731BA25-C411-447A-9B3C-589EAC9FE4DE}"/>
              </a:ext>
            </a:extLst>
          </p:cNvPr>
          <p:cNvSpPr>
            <a:spLocks noGrp="1"/>
          </p:cNvSpPr>
          <p:nvPr>
            <p:ph sz="quarter" idx="15"/>
          </p:nvPr>
        </p:nvSpPr>
        <p:spPr>
          <a:xfrm>
            <a:off x="609601" y="1490663"/>
            <a:ext cx="11013017" cy="4233862"/>
          </a:xfrm>
          <a:prstGeom prst="rect">
            <a:avLst/>
          </a:prstGeom>
        </p:spPr>
        <p:txBody>
          <a:bodyPr/>
          <a:lstStyle>
            <a:lvl1pPr marL="342900" indent="-342900">
              <a:buClr>
                <a:srgbClr val="F26323"/>
              </a:buClr>
              <a:buFont typeface="Wingdings" panose="05000000000000000000" pitchFamily="2" charset="2"/>
              <a:buChar char="§"/>
              <a:defRPr sz="20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57350" indent="-285750">
              <a:buClr>
                <a:srgbClr val="F26323"/>
              </a:buClr>
              <a:buFont typeface="Wingdings" panose="05000000000000000000" pitchFamily="2" charset="2"/>
              <a:buChar char="§"/>
              <a:defRPr sz="1800"/>
            </a:lvl4pPr>
            <a:lvl5pPr marL="2114550" indent="-28575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4549181"/>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D2A4160-3473-49F3-8D58-259670BDC8EC}" type="slidenum">
              <a:rPr lang="en-US"/>
              <a:pPr>
                <a:defRPr/>
              </a:pPr>
              <a:t>‹#›</a:t>
            </a:fld>
            <a:endParaRPr lang="en-US" dirty="0"/>
          </a:p>
        </p:txBody>
      </p:sp>
      <p:sp>
        <p:nvSpPr>
          <p:cNvPr id="8" name="Content Placeholder 3">
            <a:extLst>
              <a:ext uri="{FF2B5EF4-FFF2-40B4-BE49-F238E27FC236}">
                <a16:creationId xmlns:a16="http://schemas.microsoft.com/office/drawing/2014/main" id="{27DBEA1A-780A-48D3-8B7C-FDB39901C394}"/>
              </a:ext>
            </a:extLst>
          </p:cNvPr>
          <p:cNvSpPr>
            <a:spLocks noGrp="1"/>
          </p:cNvSpPr>
          <p:nvPr>
            <p:ph sz="quarter" idx="15"/>
          </p:nvPr>
        </p:nvSpPr>
        <p:spPr>
          <a:xfrm>
            <a:off x="728133" y="1381125"/>
            <a:ext cx="10788651" cy="4294188"/>
          </a:xfrm>
          <a:prstGeom prst="rect">
            <a:avLst/>
          </a:prstGeom>
        </p:spPr>
        <p:txBody>
          <a:bodyPr/>
          <a:lstStyle>
            <a:lvl1pPr marL="342900" indent="-342900">
              <a:buClr>
                <a:schemeClr val="bg1"/>
              </a:buClr>
              <a:buFont typeface="Wingdings" panose="05000000000000000000" pitchFamily="2" charset="2"/>
              <a:buChar char="§"/>
              <a:defRPr sz="2400" b="1">
                <a:solidFill>
                  <a:schemeClr val="bg1"/>
                </a:solidFill>
              </a:defRPr>
            </a:lvl1pPr>
            <a:lvl2pPr marL="742950" indent="-285750">
              <a:buClr>
                <a:schemeClr val="bg1"/>
              </a:buClr>
              <a:buFont typeface="Wingdings" panose="05000000000000000000" pitchFamily="2" charset="2"/>
              <a:buChar char="§"/>
              <a:defRPr sz="1800">
                <a:solidFill>
                  <a:schemeClr val="bg1"/>
                </a:solidFill>
              </a:defRPr>
            </a:lvl2pPr>
            <a:lvl3pPr marL="1143000" indent="-228600">
              <a:buClr>
                <a:schemeClr val="bg1"/>
              </a:buClr>
              <a:buFont typeface="Wingdings" panose="05000000000000000000" pitchFamily="2" charset="2"/>
              <a:buChar char="§"/>
              <a:defRPr sz="1800">
                <a:solidFill>
                  <a:schemeClr val="bg1"/>
                </a:solidFill>
              </a:defRPr>
            </a:lvl3pPr>
            <a:lvl4pPr marL="1600200" indent="-228600">
              <a:buClr>
                <a:schemeClr val="bg1"/>
              </a:buClr>
              <a:buFont typeface="Wingdings" panose="05000000000000000000" pitchFamily="2" charset="2"/>
              <a:buChar char="§"/>
              <a:defRPr sz="1800">
                <a:solidFill>
                  <a:schemeClr val="bg1"/>
                </a:solidFill>
              </a:defRPr>
            </a:lvl4pPr>
            <a:lvl5pPr marL="2057400" indent="-228600">
              <a:buClr>
                <a:schemeClr val="bg1"/>
              </a:buClr>
              <a:buFont typeface="Wingdings" panose="05000000000000000000" pitchFamily="2" charset="2"/>
              <a:buChar cha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625376"/>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4" name="Title 13"/>
          <p:cNvSpPr>
            <a:spLocks noGrp="1"/>
          </p:cNvSpPr>
          <p:nvPr>
            <p:ph type="title"/>
          </p:nvPr>
        </p:nvSpPr>
        <p:spPr>
          <a:xfrm>
            <a:off x="159028" y="165100"/>
            <a:ext cx="11802257" cy="954088"/>
          </a:xfrm>
          <a:prstGeom prst="rect">
            <a:avLst/>
          </a:prstGeom>
        </p:spPr>
        <p:txBody>
          <a:bodyPr vert="horz" lIns="0" tIns="0" rIns="0" bIns="91440" anchor="ctr"/>
          <a:lstStyle>
            <a:lvl1pPr algn="ctr">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92BCF1B5-098D-492E-BD35-357D9CFEA7BE}" type="slidenum">
              <a:rPr lang="en-US"/>
              <a:pPr>
                <a:defRPr/>
              </a:pPr>
              <a:t>‹#›</a:t>
            </a:fld>
            <a:endParaRPr lang="en-US" dirty="0"/>
          </a:p>
        </p:txBody>
      </p:sp>
      <p:sp>
        <p:nvSpPr>
          <p:cNvPr id="6" name="Content Placeholder 3">
            <a:extLst>
              <a:ext uri="{FF2B5EF4-FFF2-40B4-BE49-F238E27FC236}">
                <a16:creationId xmlns:a16="http://schemas.microsoft.com/office/drawing/2014/main" id="{BFB0D393-E872-4F32-A85A-58C9AD088010}"/>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5573398"/>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896907-F15E-4EDC-AB5E-BC0EA0591085}"/>
              </a:ext>
            </a:extLst>
          </p:cNvPr>
          <p:cNvSpPr>
            <a:spLocks noGrp="1"/>
          </p:cNvSpPr>
          <p:nvPr>
            <p:ph type="sldNum" sz="quarter" idx="12"/>
          </p:nvPr>
        </p:nvSpPr>
        <p:spPr>
          <a:xfrm>
            <a:off x="10786533" y="6216651"/>
            <a:ext cx="999067" cy="365125"/>
          </a:xfrm>
          <a:prstGeom prst="rect">
            <a:avLst/>
          </a:prstGeom>
        </p:spPr>
        <p:txBody>
          <a:bodyPr anchor="t"/>
          <a:lstStyle>
            <a:lvl1pPr algn="r" eaLnBrk="1" fontAlgn="auto" hangingPunct="1">
              <a:spcBef>
                <a:spcPts val="0"/>
              </a:spcBef>
              <a:spcAft>
                <a:spcPts val="0"/>
              </a:spcAft>
              <a:defRPr>
                <a:latin typeface="+mn-lt"/>
              </a:defRPr>
            </a:lvl1pPr>
          </a:lstStyle>
          <a:p>
            <a:pPr>
              <a:defRPr/>
            </a:pPr>
            <a:fld id="{2C023637-4073-4919-95A3-4FF505279AD0}" type="slidenum">
              <a:rPr lang="en-US" smtClean="0"/>
              <a:pPr>
                <a:defRPr/>
              </a:pPr>
              <a:t>‹#›</a:t>
            </a:fld>
            <a:endParaRPr lang="en-US" dirty="0"/>
          </a:p>
        </p:txBody>
      </p:sp>
    </p:spTree>
    <p:extLst>
      <p:ext uri="{BB962C8B-B14F-4D97-AF65-F5344CB8AC3E}">
        <p14:creationId xmlns:p14="http://schemas.microsoft.com/office/powerpoint/2010/main" val="3879311369"/>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757F9605-625B-40C7-B17A-5276D8585696}"/>
              </a:ext>
            </a:extLst>
          </p:cNvPr>
          <p:cNvSpPr txBox="1">
            <a:spLocks noChangeArrowheads="1"/>
          </p:cNvSpPr>
          <p:nvPr userDrawn="1"/>
        </p:nvSpPr>
        <p:spPr bwMode="auto">
          <a:xfrm>
            <a:off x="423333" y="3851276"/>
            <a:ext cx="1127125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r>
              <a:rPr lang="en-US" altLang="en-US" sz="1000" dirty="0"/>
              <a:t>The School Board of Broward County, Florida, prohibits any policy or procedure which results in discrimination on the basis of age, color, disability, gender identity, gender expression, genetic information, marital status, national origin, race, religion, sex or sexual orientation. The School Board also provides equal access to the Boy Scouts and other designated youth groups. Individuals who wish to file a discrimination and/or harassment complaint may call the Director, Equal Educational Opportunities/ADA Compliance Department &amp; District’s Equity Coordinator/Title IX Coordinator at 754-321-2150 or Teletype Machine (TTY) 754-321-2158.</a:t>
            </a:r>
          </a:p>
          <a:p>
            <a:pPr algn="just" eaLnBrk="1" hangingPunct="1"/>
            <a:endParaRPr lang="en-US" altLang="en-US" sz="1000" dirty="0"/>
          </a:p>
          <a:p>
            <a:pPr algn="just" eaLnBrk="1" hangingPunct="1"/>
            <a:r>
              <a:rPr lang="en-US" altLang="en-US" sz="1000" dirty="0"/>
              <a:t>Individuals with disabilities requesting accommodations under the Americans with Disabilities Act Amendments Act of 2008, (ADAAA) may call Equal Educational Opportunities/ADA Compliance Department at 754-321-2150 or Teletype Machine (TTY) 754-321-2158.</a:t>
            </a:r>
          </a:p>
          <a:p>
            <a:pPr algn="just" eaLnBrk="1" hangingPunct="1"/>
            <a:endParaRPr lang="en-US" altLang="en-US" sz="1000" dirty="0"/>
          </a:p>
        </p:txBody>
      </p:sp>
      <p:sp>
        <p:nvSpPr>
          <p:cNvPr id="6" name="TextBox 6">
            <a:extLst>
              <a:ext uri="{FF2B5EF4-FFF2-40B4-BE49-F238E27FC236}">
                <a16:creationId xmlns:a16="http://schemas.microsoft.com/office/drawing/2014/main" id="{E0DAF38C-5CBE-4FEE-B738-7365C9C7AC79}"/>
              </a:ext>
            </a:extLst>
          </p:cNvPr>
          <p:cNvSpPr txBox="1">
            <a:spLocks noChangeArrowheads="1"/>
          </p:cNvSpPr>
          <p:nvPr userDrawn="1"/>
        </p:nvSpPr>
        <p:spPr bwMode="auto">
          <a:xfrm>
            <a:off x="423333" y="5648326"/>
            <a:ext cx="1126066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browardschools.com</a:t>
            </a:r>
          </a:p>
        </p:txBody>
      </p:sp>
      <p:sp>
        <p:nvSpPr>
          <p:cNvPr id="7" name="TextBox 6">
            <a:extLst>
              <a:ext uri="{FF2B5EF4-FFF2-40B4-BE49-F238E27FC236}">
                <a16:creationId xmlns:a16="http://schemas.microsoft.com/office/drawing/2014/main" id="{6D52D8FD-B551-49BA-93D5-5A5574051CDB}"/>
              </a:ext>
            </a:extLst>
          </p:cNvPr>
          <p:cNvSpPr txBox="1"/>
          <p:nvPr userDrawn="1"/>
        </p:nvSpPr>
        <p:spPr>
          <a:xfrm>
            <a:off x="649357" y="1078951"/>
            <a:ext cx="10893287" cy="2739211"/>
          </a:xfrm>
          <a:prstGeom prst="rect">
            <a:avLst/>
          </a:prstGeom>
          <a:noFill/>
        </p:spPr>
        <p:txBody>
          <a:bodyPr wrap="square" rtlCol="0">
            <a:spAutoFit/>
          </a:bodyPr>
          <a:lstStyle/>
          <a:p>
            <a:pPr algn="ctr">
              <a:lnSpc>
                <a:spcPct val="100000"/>
              </a:lnSpc>
              <a:spcBef>
                <a:spcPct val="0"/>
              </a:spcBef>
            </a:pPr>
            <a:r>
              <a:rPr lang="en-US" altLang="en-US" sz="1400" dirty="0">
                <a:solidFill>
                  <a:schemeClr val="tx1"/>
                </a:solidFill>
              </a:rPr>
              <a:t>Dr. Rosalind Osgood</a:t>
            </a:r>
            <a:r>
              <a:rPr lang="en-US" sz="1400" dirty="0">
                <a:solidFill>
                  <a:schemeClr val="tx1"/>
                </a:solidFill>
                <a:ea typeface="+mn-lt"/>
                <a:cs typeface="+mn-lt"/>
              </a:rPr>
              <a:t>, Chair</a:t>
            </a:r>
            <a:endParaRPr lang="en-US" sz="1400" dirty="0">
              <a:solidFill>
                <a:schemeClr val="tx1"/>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altLang="en-US" sz="1400" dirty="0">
                <a:solidFill>
                  <a:schemeClr val="tx1"/>
                </a:solidFill>
              </a:rPr>
              <a:t>Laurie Rich Levinson</a:t>
            </a:r>
            <a:r>
              <a:rPr lang="en-US" sz="1400" dirty="0">
                <a:solidFill>
                  <a:schemeClr val="tx1"/>
                </a:solidFill>
                <a:ea typeface="+mn-lt"/>
                <a:cs typeface="+mn-lt"/>
              </a:rPr>
              <a:t>, Vice Chair</a:t>
            </a:r>
            <a:endParaRPr lang="en-US" altLang="en-US" sz="1400" dirty="0">
              <a:solidFill>
                <a:schemeClr val="tx1"/>
              </a:solidFill>
              <a:ea typeface="+mn-lt"/>
              <a:cs typeface="+mn-lt"/>
            </a:endParaRPr>
          </a:p>
          <a:p>
            <a:pPr algn="ctr">
              <a:lnSpc>
                <a:spcPct val="100000"/>
              </a:lnSpc>
              <a:spcBef>
                <a:spcPct val="0"/>
              </a:spcBef>
            </a:pPr>
            <a:r>
              <a:rPr lang="en-US" altLang="en-US" sz="1400" dirty="0">
                <a:solidFill>
                  <a:schemeClr val="tx1"/>
                </a:solidFill>
              </a:rPr>
              <a:t>Lori Alhadeff</a:t>
            </a:r>
          </a:p>
          <a:p>
            <a:pPr algn="ctr" eaLnBrk="1" hangingPunct="1">
              <a:lnSpc>
                <a:spcPct val="100000"/>
              </a:lnSpc>
              <a:spcBef>
                <a:spcPct val="0"/>
              </a:spcBef>
            </a:pPr>
            <a:r>
              <a:rPr lang="en-US" altLang="en-US" sz="1400" dirty="0">
                <a:solidFill>
                  <a:schemeClr val="tx1"/>
                </a:solidFill>
              </a:rPr>
              <a:t>Patricia Good</a:t>
            </a:r>
          </a:p>
          <a:p>
            <a:pPr algn="ctr" eaLnBrk="1" hangingPunct="1">
              <a:lnSpc>
                <a:spcPct val="100000"/>
              </a:lnSpc>
              <a:spcBef>
                <a:spcPct val="0"/>
              </a:spcBef>
            </a:pPr>
            <a:r>
              <a:rPr lang="en-US" altLang="en-US" sz="1400" dirty="0">
                <a:solidFill>
                  <a:schemeClr val="tx1"/>
                </a:solidFill>
              </a:rPr>
              <a:t>Debra Hixon</a:t>
            </a:r>
          </a:p>
          <a:p>
            <a:pPr algn="ctr" eaLnBrk="1" hangingPunct="1">
              <a:lnSpc>
                <a:spcPct val="100000"/>
              </a:lnSpc>
              <a:spcBef>
                <a:spcPct val="0"/>
              </a:spcBef>
            </a:pPr>
            <a:r>
              <a:rPr lang="en-US" sz="1400" dirty="0">
                <a:solidFill>
                  <a:schemeClr val="tx1"/>
                </a:solidFill>
                <a:ea typeface="+mn-lt"/>
                <a:cs typeface="+mn-lt"/>
              </a:rPr>
              <a:t>Donna P. Korn</a:t>
            </a:r>
            <a:endParaRPr lang="en-US" altLang="en-US" sz="1400" dirty="0">
              <a:solidFill>
                <a:schemeClr val="tx1"/>
              </a:solidFill>
            </a:endParaRPr>
          </a:p>
          <a:p>
            <a:pPr algn="ctr" eaLnBrk="1" hangingPunct="1">
              <a:lnSpc>
                <a:spcPct val="100000"/>
              </a:lnSpc>
              <a:spcBef>
                <a:spcPct val="0"/>
              </a:spcBef>
            </a:pPr>
            <a:r>
              <a:rPr lang="en-US" altLang="en-US" sz="1400" dirty="0">
                <a:solidFill>
                  <a:schemeClr val="tx1"/>
                </a:solidFill>
              </a:rPr>
              <a:t>Sarah Leonardi</a:t>
            </a:r>
          </a:p>
          <a:p>
            <a:pPr algn="ctr" eaLnBrk="1" hangingPunct="1">
              <a:lnSpc>
                <a:spcPct val="100000"/>
              </a:lnSpc>
              <a:spcBef>
                <a:spcPct val="0"/>
              </a:spcBef>
            </a:pPr>
            <a:r>
              <a:rPr lang="en-US" altLang="en-US" sz="1400" dirty="0">
                <a:solidFill>
                  <a:schemeClr val="tx1"/>
                </a:solidFill>
              </a:rPr>
              <a:t>Ann Murray </a:t>
            </a:r>
          </a:p>
          <a:p>
            <a:pPr algn="ctr" eaLnBrk="1" hangingPunct="1">
              <a:lnSpc>
                <a:spcPct val="100000"/>
              </a:lnSpc>
              <a:spcBef>
                <a:spcPct val="0"/>
              </a:spcBef>
            </a:pPr>
            <a:r>
              <a:rPr lang="en-US" altLang="en-US" sz="1400" dirty="0">
                <a:solidFill>
                  <a:schemeClr val="tx1"/>
                </a:solidFill>
              </a:rPr>
              <a:t>Nora Rupert</a:t>
            </a:r>
          </a:p>
          <a:p>
            <a:pPr algn="ctr" eaLnBrk="1" hangingPunct="1">
              <a:lnSpc>
                <a:spcPct val="100000"/>
              </a:lnSpc>
              <a:spcBef>
                <a:spcPct val="0"/>
              </a:spcBef>
            </a:pPr>
            <a:r>
              <a:rPr lang="en-US" altLang="en-US" sz="1400" dirty="0">
                <a:solidFill>
                  <a:schemeClr val="tx1"/>
                </a:solidFill>
              </a:rPr>
              <a:t>Robert W. Runcie</a:t>
            </a:r>
          </a:p>
          <a:p>
            <a:pPr algn="ctr" eaLnBrk="1" hangingPunct="1">
              <a:lnSpc>
                <a:spcPct val="100000"/>
              </a:lnSpc>
              <a:spcBef>
                <a:spcPct val="0"/>
              </a:spcBef>
            </a:pPr>
            <a:r>
              <a:rPr lang="en-US" altLang="en-US" sz="1400" dirty="0">
                <a:solidFill>
                  <a:schemeClr val="tx1"/>
                </a:solidFill>
              </a:rPr>
              <a:t>Superintendent of Schools</a:t>
            </a:r>
          </a:p>
          <a:p>
            <a:endParaRPr lang="en-US" dirty="0"/>
          </a:p>
        </p:txBody>
      </p:sp>
      <p:sp>
        <p:nvSpPr>
          <p:cNvPr id="8" name="TextBox 7">
            <a:extLst>
              <a:ext uri="{FF2B5EF4-FFF2-40B4-BE49-F238E27FC236}">
                <a16:creationId xmlns:a16="http://schemas.microsoft.com/office/drawing/2014/main" id="{F920E960-D751-4CD6-929D-BEA39DF42E5C}"/>
              </a:ext>
            </a:extLst>
          </p:cNvPr>
          <p:cNvSpPr txBox="1"/>
          <p:nvPr userDrawn="1"/>
        </p:nvSpPr>
        <p:spPr>
          <a:xfrm>
            <a:off x="304800" y="387627"/>
            <a:ext cx="11389784" cy="461665"/>
          </a:xfrm>
          <a:prstGeom prst="rect">
            <a:avLst/>
          </a:prstGeom>
          <a:noFill/>
        </p:spPr>
        <p:txBody>
          <a:bodyPr wrap="square" rtlCol="0">
            <a:spAutoFit/>
          </a:bodyPr>
          <a:lstStyle/>
          <a:p>
            <a:pPr algn="ctr"/>
            <a:r>
              <a:rPr lang="en-US" sz="2400" b="1" dirty="0">
                <a:solidFill>
                  <a:srgbClr val="0095D3"/>
                </a:solidFill>
              </a:rPr>
              <a:t>The School Board of Broward County, Florida</a:t>
            </a:r>
          </a:p>
        </p:txBody>
      </p:sp>
    </p:spTree>
    <p:extLst>
      <p:ext uri="{BB962C8B-B14F-4D97-AF65-F5344CB8AC3E}">
        <p14:creationId xmlns:p14="http://schemas.microsoft.com/office/powerpoint/2010/main" val="3250445977"/>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389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178745" y="592677"/>
            <a:ext cx="9431867"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22"/>
          <p:cNvSpPr>
            <a:spLocks noGrp="1"/>
          </p:cNvSpPr>
          <p:nvPr>
            <p:ph type="title"/>
          </p:nvPr>
        </p:nvSpPr>
        <p:spPr>
          <a:xfrm>
            <a:off x="1299226" y="6268502"/>
            <a:ext cx="6447375" cy="318038"/>
          </a:xfrm>
          <a:prstGeom prst="rect">
            <a:avLst/>
          </a:prstGeom>
        </p:spPr>
        <p:txBody>
          <a:bodyPr vert="horz" lIns="0" tIns="0" rIns="0" bIns="0" anchor="ctr"/>
          <a:lstStyle>
            <a:lvl1pPr algn="l">
              <a:defRPr sz="1400" b="1" cap="all" spc="50" baseline="0">
                <a:solidFill>
                  <a:srgbClr val="0095D3"/>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20722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3"/>
          </p:nvPr>
        </p:nvSpPr>
        <p:spPr>
          <a:xfrm>
            <a:off x="1339141" y="6242583"/>
            <a:ext cx="6286483"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0">
                <a:solidFill>
                  <a:srgbClr val="FFFFFF"/>
                </a:solidFill>
                <a:latin typeface="+mn-lt"/>
              </a:defRPr>
            </a:lvl1pPr>
          </a:lstStyle>
          <a:p>
            <a:r>
              <a:rPr lang="en-US"/>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378722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0" name="Text Placeholder 19"/>
          <p:cNvSpPr>
            <a:spLocks noGrp="1"/>
          </p:cNvSpPr>
          <p:nvPr>
            <p:ph type="body" sz="quarter" idx="13"/>
          </p:nvPr>
        </p:nvSpPr>
        <p:spPr>
          <a:xfrm>
            <a:off x="1250605" y="6209771"/>
            <a:ext cx="6375020"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4" name="Title 13"/>
          <p:cNvSpPr>
            <a:spLocks noGrp="1"/>
          </p:cNvSpPr>
          <p:nvPr>
            <p:ph type="title"/>
          </p:nvPr>
        </p:nvSpPr>
        <p:spPr>
          <a:xfrm>
            <a:off x="2173091" y="147638"/>
            <a:ext cx="9788193" cy="971550"/>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21" name="Text Placeholder 20"/>
          <p:cNvSpPr>
            <a:spLocks noGrp="1"/>
          </p:cNvSpPr>
          <p:nvPr>
            <p:ph type="body" sz="quarter" idx="15"/>
          </p:nvPr>
        </p:nvSpPr>
        <p:spPr>
          <a:xfrm>
            <a:off x="4207934" y="3722689"/>
            <a:ext cx="3797300"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p:cNvSpPr>
            <a:spLocks noGrp="1"/>
          </p:cNvSpPr>
          <p:nvPr>
            <p:ph type="body" sz="quarter" idx="16"/>
          </p:nvPr>
        </p:nvSpPr>
        <p:spPr>
          <a:xfrm>
            <a:off x="230225" y="1269258"/>
            <a:ext cx="3768175"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p:cNvSpPr>
            <a:spLocks noGrp="1"/>
          </p:cNvSpPr>
          <p:nvPr>
            <p:ph type="body" sz="quarter" idx="17"/>
          </p:nvPr>
        </p:nvSpPr>
        <p:spPr>
          <a:xfrm>
            <a:off x="8219017" y="1269258"/>
            <a:ext cx="3768259"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a:t>Click icon to add picture</a:t>
            </a:r>
          </a:p>
        </p:txBody>
      </p:sp>
      <p:sp>
        <p:nvSpPr>
          <p:cNvPr id="33" name="Text Placeholder 32"/>
          <p:cNvSpPr>
            <a:spLocks noGrp="1"/>
          </p:cNvSpPr>
          <p:nvPr>
            <p:ph type="body" sz="quarter" idx="21"/>
          </p:nvPr>
        </p:nvSpPr>
        <p:spPr>
          <a:xfrm>
            <a:off x="4224971" y="1257957"/>
            <a:ext cx="3764663"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34"/>
          <p:cNvSpPr>
            <a:spLocks noGrp="1"/>
          </p:cNvSpPr>
          <p:nvPr>
            <p:ph type="body" sz="quarter" idx="22"/>
          </p:nvPr>
        </p:nvSpPr>
        <p:spPr>
          <a:xfrm>
            <a:off x="225071" y="3715281"/>
            <a:ext cx="3768373"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38"/>
          <p:cNvSpPr>
            <a:spLocks noGrp="1"/>
          </p:cNvSpPr>
          <p:nvPr>
            <p:ph type="body" sz="quarter" idx="23"/>
          </p:nvPr>
        </p:nvSpPr>
        <p:spPr>
          <a:xfrm>
            <a:off x="8185151" y="3714751"/>
            <a:ext cx="3790949"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292516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42F5-9C06-26C8-A57F-153C0808C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B3B9B2-514C-EB63-7852-4529413765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1E25C7-B676-FBC6-78C0-395F03659C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56769-698C-EB9B-F00B-293477CB25BA}"/>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6" name="Footer Placeholder 5">
            <a:extLst>
              <a:ext uri="{FF2B5EF4-FFF2-40B4-BE49-F238E27FC236}">
                <a16:creationId xmlns:a16="http://schemas.microsoft.com/office/drawing/2014/main" id="{ADDE48EB-808C-A0B2-1129-68D92252F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08B50-ED23-9948-F048-B9FFA0480E42}"/>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2010604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a:extLst>
              <a:ext uri="{FF2B5EF4-FFF2-40B4-BE49-F238E27FC236}">
                <a16:creationId xmlns:a16="http://schemas.microsoft.com/office/drawing/2014/main" id="{78DEA957-EF31-4941-91A3-46526F72DE34}"/>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0" name="Text Placeholder 19"/>
          <p:cNvSpPr>
            <a:spLocks noGrp="1"/>
          </p:cNvSpPr>
          <p:nvPr>
            <p:ph type="body" sz="quarter" idx="13"/>
          </p:nvPr>
        </p:nvSpPr>
        <p:spPr>
          <a:xfrm>
            <a:off x="1343500" y="6242972"/>
            <a:ext cx="542994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4" name="Title 13"/>
          <p:cNvSpPr>
            <a:spLocks noGrp="1"/>
          </p:cNvSpPr>
          <p:nvPr>
            <p:ph type="title"/>
          </p:nvPr>
        </p:nvSpPr>
        <p:spPr>
          <a:xfrm>
            <a:off x="2173091" y="147638"/>
            <a:ext cx="9788193" cy="971550"/>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23" name="Text Placeholder 22"/>
          <p:cNvSpPr>
            <a:spLocks noGrp="1"/>
          </p:cNvSpPr>
          <p:nvPr>
            <p:ph type="body" sz="quarter" idx="16"/>
          </p:nvPr>
        </p:nvSpPr>
        <p:spPr>
          <a:xfrm>
            <a:off x="230225" y="1269258"/>
            <a:ext cx="3768175"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p:cNvSpPr>
            <a:spLocks noGrp="1"/>
          </p:cNvSpPr>
          <p:nvPr>
            <p:ph type="body" sz="quarter" idx="17"/>
          </p:nvPr>
        </p:nvSpPr>
        <p:spPr>
          <a:xfrm>
            <a:off x="8219017" y="1269258"/>
            <a:ext cx="3768259"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a:t>Click icon to add picture</a:t>
            </a:r>
          </a:p>
        </p:txBody>
      </p:sp>
      <p:sp>
        <p:nvSpPr>
          <p:cNvPr id="19" name="Text Placeholder 18"/>
          <p:cNvSpPr>
            <a:spLocks noGrp="1"/>
          </p:cNvSpPr>
          <p:nvPr>
            <p:ph type="body" sz="quarter" idx="21"/>
          </p:nvPr>
        </p:nvSpPr>
        <p:spPr>
          <a:xfrm>
            <a:off x="4784575" y="1270012"/>
            <a:ext cx="3221568"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1520970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Title 13"/>
          <p:cNvSpPr>
            <a:spLocks noGrp="1"/>
          </p:cNvSpPr>
          <p:nvPr>
            <p:ph type="title"/>
          </p:nvPr>
        </p:nvSpPr>
        <p:spPr>
          <a:xfrm>
            <a:off x="2173091" y="147638"/>
            <a:ext cx="9788193" cy="971550"/>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18"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413668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6EA1E4-E44A-4A03-9DEB-0922E411CF29}"/>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Picture Placeholder 8"/>
          <p:cNvSpPr>
            <a:spLocks noGrp="1"/>
          </p:cNvSpPr>
          <p:nvPr>
            <p:ph type="pic" sz="quarter" idx="14"/>
          </p:nvPr>
        </p:nvSpPr>
        <p:spPr>
          <a:xfrm>
            <a:off x="213785" y="1244600"/>
            <a:ext cx="11736916" cy="4795838"/>
          </a:xfrm>
          <a:prstGeom prst="rect">
            <a:avLst/>
          </a:prstGeom>
        </p:spPr>
        <p:txBody>
          <a:bodyPr vert="horz" anchor="ctr"/>
          <a:lstStyle>
            <a:lvl1pPr algn="ctr">
              <a:defRPr sz="1600"/>
            </a:lvl1pPr>
          </a:lstStyle>
          <a:p>
            <a:pPr lvl="0"/>
            <a:r>
              <a:rPr lang="en-US" noProof="0"/>
              <a:t>Click icon to add picture</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7"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45EE931-BD2C-4A9B-AEA2-B09CAEB123E1}"/>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2622623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a:t>Click icon to add picture</a:t>
            </a:r>
          </a:p>
        </p:txBody>
      </p:sp>
      <p:sp>
        <p:nvSpPr>
          <p:cNvPr id="5"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2325719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100">
                <a:solidFill>
                  <a:srgbClr val="FFFFFF"/>
                </a:solidFill>
                <a:latin typeface="+mn-lt"/>
              </a:defRPr>
            </a:lvl1pPr>
          </a:lstStyle>
          <a:p>
            <a:r>
              <a:rPr lang="en-US"/>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972912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0">
                <a:solidFill>
                  <a:srgbClr val="FFFFFF"/>
                </a:solidFill>
                <a:latin typeface="+mn-lt"/>
              </a:defRPr>
            </a:lvl1pPr>
          </a:lstStyle>
          <a:p>
            <a:r>
              <a:rPr lang="en-US"/>
              <a:t>Click to edit Master title style</a:t>
            </a:r>
          </a:p>
        </p:txBody>
      </p:sp>
      <p:sp>
        <p:nvSpPr>
          <p:cNvPr id="12"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441822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2B758F-CE60-4442-80A2-F33A6F0313C5}"/>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0">
                <a:solidFill>
                  <a:srgbClr val="FFFFFF"/>
                </a:solidFill>
                <a:latin typeface="+mn-lt"/>
              </a:defRPr>
            </a:lvl1pPr>
          </a:lstStyle>
          <a:p>
            <a:r>
              <a:rPr lang="en-US"/>
              <a:t>Click to edit Master title style</a:t>
            </a:r>
          </a:p>
        </p:txBody>
      </p:sp>
      <p:sp>
        <p:nvSpPr>
          <p:cNvPr id="10"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2DE1C496-7CA3-4A77-B4FE-F328C862C087}"/>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3152903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0">
                <a:solidFill>
                  <a:srgbClr val="0093D0"/>
                </a:solidFill>
                <a:latin typeface="+mn-lt"/>
              </a:defRPr>
            </a:lvl1pPr>
          </a:lstStyle>
          <a:p>
            <a:r>
              <a:rPr lang="en-US"/>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3722451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F8F3D1A-BC37-434C-AAEF-10FB3FC5AF5B}"/>
              </a:ext>
            </a:extLst>
          </p:cNvPr>
          <p:cNvSpPr>
            <a:spLocks noGrp="1"/>
          </p:cNvSpPr>
          <p:nvPr>
            <p:ph type="dt" sz="half" idx="10"/>
          </p:nvPr>
        </p:nvSpPr>
        <p:spPr>
          <a:xfrm>
            <a:off x="1202267" y="6267451"/>
            <a:ext cx="2032000" cy="365125"/>
          </a:xfrm>
          <a:prstGeom prst="rect">
            <a:avLst/>
          </a:prstGeom>
        </p:spPr>
        <p:txBody>
          <a:bodyPr/>
          <a:lstStyle>
            <a:lvl1pPr eaLnBrk="1" fontAlgn="auto" hangingPunct="1">
              <a:spcBef>
                <a:spcPts val="0"/>
              </a:spcBef>
              <a:spcAft>
                <a:spcPts val="0"/>
              </a:spcAft>
              <a:defRPr>
                <a:latin typeface="+mn-lt"/>
              </a:defRPr>
            </a:lvl1pPr>
          </a:lstStyle>
          <a:p>
            <a:fld id="{C9ECEDC8-5167-4090-B1C4-93DF9287F228}" type="datetimeFigureOut">
              <a:rPr lang="en-US" smtClean="0"/>
              <a:t>6/10/2024</a:t>
            </a:fld>
            <a:endParaRPr lang="en-US"/>
          </a:p>
        </p:txBody>
      </p:sp>
      <p:sp>
        <p:nvSpPr>
          <p:cNvPr id="4" name="Footer Placeholder 3">
            <a:extLst>
              <a:ext uri="{FF2B5EF4-FFF2-40B4-BE49-F238E27FC236}">
                <a16:creationId xmlns:a16="http://schemas.microsoft.com/office/drawing/2014/main" id="{9642E646-21B8-4315-BF16-89F0797FBEAD}"/>
              </a:ext>
            </a:extLst>
          </p:cNvPr>
          <p:cNvSpPr>
            <a:spLocks noGrp="1"/>
          </p:cNvSpPr>
          <p:nvPr>
            <p:ph type="ftr" sz="quarter" idx="11"/>
          </p:nvPr>
        </p:nvSpPr>
        <p:spPr>
          <a:xfrm>
            <a:off x="3386667" y="6254751"/>
            <a:ext cx="7264400" cy="365125"/>
          </a:xfrm>
          <a:prstGeom prst="rect">
            <a:avLst/>
          </a:prstGeom>
        </p:spPr>
        <p:txBody>
          <a:bodyPr anchor="t"/>
          <a:lstStyle>
            <a:lvl1pPr eaLnBrk="1" fontAlgn="auto" hangingPunct="1">
              <a:spcBef>
                <a:spcPts val="0"/>
              </a:spcBef>
              <a:spcAft>
                <a:spcPts val="0"/>
              </a:spcAft>
              <a:defRPr>
                <a:latin typeface="+mn-lt"/>
              </a:defRPr>
            </a:lvl1pPr>
          </a:lstStyle>
          <a:p>
            <a:endParaRPr lang="en-US"/>
          </a:p>
        </p:txBody>
      </p:sp>
      <p:sp>
        <p:nvSpPr>
          <p:cNvPr id="5" name="Slide Number Placeholder 4">
            <a:extLst>
              <a:ext uri="{FF2B5EF4-FFF2-40B4-BE49-F238E27FC236}">
                <a16:creationId xmlns:a16="http://schemas.microsoft.com/office/drawing/2014/main" id="{90896907-F15E-4EDC-AB5E-BC0EA0591085}"/>
              </a:ext>
            </a:extLst>
          </p:cNvPr>
          <p:cNvSpPr>
            <a:spLocks noGrp="1"/>
          </p:cNvSpPr>
          <p:nvPr>
            <p:ph type="sldNum" sz="quarter" idx="12"/>
          </p:nvPr>
        </p:nvSpPr>
        <p:spPr>
          <a:xfrm>
            <a:off x="10786533" y="6216651"/>
            <a:ext cx="999067" cy="365125"/>
          </a:xfrm>
          <a:prstGeom prst="rect">
            <a:avLst/>
          </a:prstGeom>
        </p:spPr>
        <p:txBody>
          <a:bodyPr anchor="t"/>
          <a:lstStyle>
            <a:lvl1pPr algn="r" eaLnBrk="1" fontAlgn="auto" hangingPunct="1">
              <a:spcBef>
                <a:spcPts val="0"/>
              </a:spcBef>
              <a:spcAft>
                <a:spcPts val="0"/>
              </a:spcAft>
              <a:defRPr>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874942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DAD9-BAE8-4B80-8362-DD39611B1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AC7AFF-B698-44B8-B9E8-AA6A2476D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1E0904-6E22-4EBB-95FA-3D4DE835FF12}"/>
              </a:ext>
            </a:extLst>
          </p:cNvPr>
          <p:cNvSpPr>
            <a:spLocks noGrp="1"/>
          </p:cNvSpPr>
          <p:nvPr>
            <p:ph type="dt" sz="half" idx="10"/>
          </p:nvPr>
        </p:nvSpPr>
        <p:spPr/>
        <p:txBody>
          <a:bodyPr/>
          <a:lstStyle/>
          <a:p>
            <a:fld id="{C9ECEDC8-5167-4090-B1C4-93DF9287F228}" type="datetimeFigureOut">
              <a:rPr lang="en-US" smtClean="0"/>
              <a:t>6/10/2024</a:t>
            </a:fld>
            <a:endParaRPr lang="en-US"/>
          </a:p>
        </p:txBody>
      </p:sp>
      <p:sp>
        <p:nvSpPr>
          <p:cNvPr id="5" name="Footer Placeholder 4">
            <a:extLst>
              <a:ext uri="{FF2B5EF4-FFF2-40B4-BE49-F238E27FC236}">
                <a16:creationId xmlns:a16="http://schemas.microsoft.com/office/drawing/2014/main" id="{009FD0AD-BCC5-4709-BF10-13C3E58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3399E-4D78-4348-BDFC-94B3DF0D0E69}"/>
              </a:ext>
            </a:extLst>
          </p:cNvPr>
          <p:cNvSpPr>
            <a:spLocks noGrp="1"/>
          </p:cNvSpPr>
          <p:nvPr>
            <p:ph type="sldNum" sz="quarter" idx="12"/>
          </p:nvPr>
        </p:nvSpPr>
        <p:spPr/>
        <p:txBody>
          <a:bodyPr/>
          <a:lstStyle/>
          <a:p>
            <a:fld id="{FFCC9455-0073-41E0-A953-224F7CDD74AD}" type="slidenum">
              <a:rPr lang="en-US" smtClean="0"/>
              <a:t>‹#›</a:t>
            </a:fld>
            <a:endParaRPr lang="en-US"/>
          </a:p>
        </p:txBody>
      </p:sp>
    </p:spTree>
    <p:extLst>
      <p:ext uri="{BB962C8B-B14F-4D97-AF65-F5344CB8AC3E}">
        <p14:creationId xmlns:p14="http://schemas.microsoft.com/office/powerpoint/2010/main" val="74630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361F-FAFD-8C1F-242C-95FD2104F4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AB9FDD-E900-0C9F-70AA-B3CE6D22F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FC3879-24B3-16F7-99A1-E2F85FDE06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74B818-5223-64F3-2F21-84A440E03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765FAC-173A-2507-72EE-BB29AAC107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7A93B3-1111-9232-5A1E-BEEC86584BD6}"/>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8" name="Footer Placeholder 7">
            <a:extLst>
              <a:ext uri="{FF2B5EF4-FFF2-40B4-BE49-F238E27FC236}">
                <a16:creationId xmlns:a16="http://schemas.microsoft.com/office/drawing/2014/main" id="{018B54CA-596B-29AC-0EA4-560E3ACA14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D8EA29-BEC7-E447-B04A-DE25B2A4157A}"/>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16579401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6EA1E4-E44A-4A03-9DEB-0922E411CF29}"/>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Picture Placeholder 8"/>
          <p:cNvSpPr>
            <a:spLocks noGrp="1"/>
          </p:cNvSpPr>
          <p:nvPr>
            <p:ph type="pic" sz="quarter" idx="14"/>
          </p:nvPr>
        </p:nvSpPr>
        <p:spPr>
          <a:xfrm>
            <a:off x="213785" y="1244600"/>
            <a:ext cx="11736916" cy="4795838"/>
          </a:xfrm>
          <a:prstGeom prst="rect">
            <a:avLst/>
          </a:prstGeom>
        </p:spPr>
        <p:txBody>
          <a:bodyPr vert="horz" anchor="ctr"/>
          <a:lstStyle>
            <a:lvl1pPr algn="ctr">
              <a:defRPr sz="1600"/>
            </a:lvl1pPr>
          </a:lstStyle>
          <a:p>
            <a:pPr lvl="0"/>
            <a:r>
              <a:rPr lang="en-US" noProof="0" dirty="0"/>
              <a:t>Click icon to add picture</a:t>
            </a:r>
          </a:p>
        </p:txBody>
      </p:sp>
      <p:sp>
        <p:nvSpPr>
          <p:cNvPr id="14" name="Title 13"/>
          <p:cNvSpPr>
            <a:spLocks noGrp="1"/>
          </p:cNvSpPr>
          <p:nvPr>
            <p:ph type="title"/>
          </p:nvPr>
        </p:nvSpPr>
        <p:spPr>
          <a:xfrm>
            <a:off x="224371" y="165100"/>
            <a:ext cx="11736915" cy="954088"/>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445EE931-BD2C-4A9B-AEA2-B09CAEB123E1}"/>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6B4DD73-D9A2-4811-8CC2-320030043A76}" type="slidenum">
              <a:rPr lang="en-US" smtClean="0"/>
              <a:pPr>
                <a:defRPr/>
              </a:pPr>
              <a:t>‹#›</a:t>
            </a:fld>
            <a:endParaRPr lang="en-US" dirty="0"/>
          </a:p>
        </p:txBody>
      </p:sp>
    </p:spTree>
    <p:extLst>
      <p:ext uri="{BB962C8B-B14F-4D97-AF65-F5344CB8AC3E}">
        <p14:creationId xmlns:p14="http://schemas.microsoft.com/office/powerpoint/2010/main" val="1519922008"/>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456962"/>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91F7F382-2FCF-469E-B305-703095FA35F0}"/>
              </a:ext>
            </a:extLst>
          </p:cNvPr>
          <p:cNvSpPr txBox="1">
            <a:spLocks noChangeArrowheads="1"/>
          </p:cNvSpPr>
          <p:nvPr userDrawn="1"/>
        </p:nvSpPr>
        <p:spPr bwMode="auto">
          <a:xfrm>
            <a:off x="1784351" y="2112964"/>
            <a:ext cx="863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Office of Safety, Security &amp; Emergency Preparedness</a:t>
            </a:r>
          </a:p>
        </p:txBody>
      </p:sp>
      <p:sp>
        <p:nvSpPr>
          <p:cNvPr id="20" name="Text Placeholder 19">
            <a:extLst>
              <a:ext uri="{FF2B5EF4-FFF2-40B4-BE49-F238E27FC236}">
                <a16:creationId xmlns:a16="http://schemas.microsoft.com/office/drawing/2014/main" id="{BE44EB2C-4844-4E87-ACBC-5BBDED3CF2ED}"/>
              </a:ext>
            </a:extLst>
          </p:cNvPr>
          <p:cNvSpPr>
            <a:spLocks noGrp="1"/>
          </p:cNvSpPr>
          <p:nvPr>
            <p:ph type="body" sz="quarter" idx="10" hasCustomPrompt="1"/>
          </p:nvPr>
        </p:nvSpPr>
        <p:spPr>
          <a:xfrm>
            <a:off x="747184" y="2886075"/>
            <a:ext cx="10767483" cy="1228725"/>
          </a:xfrm>
          <a:prstGeom prst="rect">
            <a:avLst/>
          </a:prstGeom>
        </p:spPr>
        <p:txBody>
          <a:bodyPr anchor="ctr"/>
          <a:lstStyle>
            <a:lvl1pPr marL="0" indent="0" algn="ctr">
              <a:buNone/>
              <a:defRPr sz="3600" b="1">
                <a:solidFill>
                  <a:srgbClr val="0095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2" name="Text Placeholder 21">
            <a:extLst>
              <a:ext uri="{FF2B5EF4-FFF2-40B4-BE49-F238E27FC236}">
                <a16:creationId xmlns:a16="http://schemas.microsoft.com/office/drawing/2014/main" id="{441259EE-8687-4ACF-AD9F-E0E33AA210B4}"/>
              </a:ext>
            </a:extLst>
          </p:cNvPr>
          <p:cNvSpPr>
            <a:spLocks noGrp="1"/>
          </p:cNvSpPr>
          <p:nvPr>
            <p:ph type="body" sz="quarter" idx="11" hasCustomPrompt="1"/>
          </p:nvPr>
        </p:nvSpPr>
        <p:spPr>
          <a:xfrm>
            <a:off x="747184" y="4338639"/>
            <a:ext cx="10767483" cy="1431925"/>
          </a:xfrm>
          <a:prstGeom prst="rect">
            <a:avLst/>
          </a:prstGeom>
        </p:spPr>
        <p:txBody>
          <a:bodyPr/>
          <a:lstStyle>
            <a:lvl1pPr marL="0" indent="0" algn="ctr">
              <a:buNone/>
              <a:defRPr>
                <a:solidFill>
                  <a:srgbClr val="F26323"/>
                </a:solidFill>
              </a:defRPr>
            </a:lvl1pPr>
          </a:lstStyle>
          <a:p>
            <a:pPr lvl="0"/>
            <a:r>
              <a:rPr lang="en-US" dirty="0"/>
              <a:t>Safety, Security &amp; Emergency Preparedness (SSEP)</a:t>
            </a:r>
          </a:p>
        </p:txBody>
      </p:sp>
    </p:spTree>
    <p:extLst>
      <p:ext uri="{BB962C8B-B14F-4D97-AF65-F5344CB8AC3E}">
        <p14:creationId xmlns:p14="http://schemas.microsoft.com/office/powerpoint/2010/main" val="4091672223"/>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2284270"/>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388DEFFD-6840-4DE4-AB15-CB47CCC1C44D}" type="slidenum">
              <a:rPr lang="en-US"/>
              <a:pPr>
                <a:defRPr/>
              </a:pPr>
              <a:t>‹#›</a:t>
            </a:fld>
            <a:endParaRPr lang="en-US" dirty="0"/>
          </a:p>
        </p:txBody>
      </p:sp>
      <p:sp>
        <p:nvSpPr>
          <p:cNvPr id="7" name="Content Placeholder 3">
            <a:extLst>
              <a:ext uri="{FF2B5EF4-FFF2-40B4-BE49-F238E27FC236}">
                <a16:creationId xmlns:a16="http://schemas.microsoft.com/office/drawing/2014/main" id="{6F782D1B-F42D-4DF9-966D-7286BCB00D74}"/>
              </a:ext>
            </a:extLst>
          </p:cNvPr>
          <p:cNvSpPr>
            <a:spLocks noGrp="1"/>
          </p:cNvSpPr>
          <p:nvPr>
            <p:ph sz="quarter" idx="15"/>
          </p:nvPr>
        </p:nvSpPr>
        <p:spPr>
          <a:xfrm>
            <a:off x="728133" y="616227"/>
            <a:ext cx="10788651" cy="5059087"/>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6247740"/>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solidFill>
            <a:srgbClr val="0093D0"/>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solidFill>
            <a:srgbClr val="6A2C91"/>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dirty="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D4E9D172-2F27-4E40-8856-7FB17FB15382}" type="slidenum">
              <a:rPr lang="en-US"/>
              <a:pPr>
                <a:defRPr/>
              </a:pPr>
              <a:t>‹#›</a:t>
            </a:fld>
            <a:endParaRPr lang="en-US" dirty="0"/>
          </a:p>
        </p:txBody>
      </p:sp>
      <p:sp>
        <p:nvSpPr>
          <p:cNvPr id="5" name="Text Placeholder 4">
            <a:extLst>
              <a:ext uri="{FF2B5EF4-FFF2-40B4-BE49-F238E27FC236}">
                <a16:creationId xmlns:a16="http://schemas.microsoft.com/office/drawing/2014/main" id="{5B5D8B1E-FF8E-47F3-BDB0-85A773DBDCDC}"/>
              </a:ext>
            </a:extLst>
          </p:cNvPr>
          <p:cNvSpPr>
            <a:spLocks noGrp="1"/>
          </p:cNvSpPr>
          <p:nvPr>
            <p:ph type="body" sz="quarter" idx="25"/>
          </p:nvPr>
        </p:nvSpPr>
        <p:spPr>
          <a:xfrm>
            <a:off x="228600" y="12652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4">
            <a:extLst>
              <a:ext uri="{FF2B5EF4-FFF2-40B4-BE49-F238E27FC236}">
                <a16:creationId xmlns:a16="http://schemas.microsoft.com/office/drawing/2014/main" id="{27E8F9D4-AD14-4B9C-9E8C-90720DFE06CC}"/>
              </a:ext>
            </a:extLst>
          </p:cNvPr>
          <p:cNvSpPr>
            <a:spLocks noGrp="1"/>
          </p:cNvSpPr>
          <p:nvPr>
            <p:ph type="body" sz="quarter" idx="26"/>
          </p:nvPr>
        </p:nvSpPr>
        <p:spPr>
          <a:xfrm>
            <a:off x="8199968" y="1261203"/>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4">
            <a:extLst>
              <a:ext uri="{FF2B5EF4-FFF2-40B4-BE49-F238E27FC236}">
                <a16:creationId xmlns:a16="http://schemas.microsoft.com/office/drawing/2014/main" id="{797A89BA-F0CB-4BEB-B24B-0781880B8C40}"/>
              </a:ext>
            </a:extLst>
          </p:cNvPr>
          <p:cNvSpPr>
            <a:spLocks noGrp="1"/>
          </p:cNvSpPr>
          <p:nvPr>
            <p:ph type="body" sz="quarter" idx="27"/>
          </p:nvPr>
        </p:nvSpPr>
        <p:spPr>
          <a:xfrm>
            <a:off x="4222751" y="37290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15095"/>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7"/>
            <a:ext cx="3759200" cy="4759247"/>
          </a:xfrm>
          <a:prstGeom prst="rect">
            <a:avLst/>
          </a:prstGeom>
          <a:solidFill>
            <a:srgbClr val="D5D2C8"/>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225" y="147638"/>
            <a:ext cx="11731060"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079D0AE5-E29C-4870-B847-8988C9862EF5}" type="slidenum">
              <a:rPr lang="en-US"/>
              <a:pPr>
                <a:defRPr/>
              </a:pPr>
              <a:t>‹#›</a:t>
            </a:fld>
            <a:endParaRPr lang="en-US" dirty="0"/>
          </a:p>
        </p:txBody>
      </p:sp>
      <p:sp>
        <p:nvSpPr>
          <p:cNvPr id="18" name="Text Placeholder 4">
            <a:extLst>
              <a:ext uri="{FF2B5EF4-FFF2-40B4-BE49-F238E27FC236}">
                <a16:creationId xmlns:a16="http://schemas.microsoft.com/office/drawing/2014/main" id="{6C9A867E-0ED0-47DA-B967-68003F6A0E36}"/>
              </a:ext>
            </a:extLst>
          </p:cNvPr>
          <p:cNvSpPr>
            <a:spLocks noGrp="1"/>
          </p:cNvSpPr>
          <p:nvPr>
            <p:ph type="body" sz="quarter" idx="27"/>
          </p:nvPr>
        </p:nvSpPr>
        <p:spPr>
          <a:xfrm>
            <a:off x="8185151" y="1288072"/>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2">
            <a:extLst>
              <a:ext uri="{FF2B5EF4-FFF2-40B4-BE49-F238E27FC236}">
                <a16:creationId xmlns:a16="http://schemas.microsoft.com/office/drawing/2014/main" id="{6D61AF23-7071-4647-95F6-813DC73D6813}"/>
              </a:ext>
            </a:extLst>
          </p:cNvPr>
          <p:cNvSpPr>
            <a:spLocks noGrp="1"/>
          </p:cNvSpPr>
          <p:nvPr>
            <p:ph type="body" sz="quarter" idx="28"/>
          </p:nvPr>
        </p:nvSpPr>
        <p:spPr>
          <a:xfrm>
            <a:off x="230718" y="1265238"/>
            <a:ext cx="3771900" cy="4759325"/>
          </a:xfrm>
          <a:prstGeom prst="rect">
            <a:avLst/>
          </a:prstGeom>
        </p:spPr>
        <p:txBody>
          <a:bodyPr/>
          <a:lstStyle>
            <a:lvl1pPr marL="0" indent="0">
              <a:buNone/>
              <a:defRPr sz="1400"/>
            </a:lvl1pPr>
            <a:lvl2pPr marL="742950" indent="-285750">
              <a:buFont typeface="Wingdings" panose="05000000000000000000" pitchFamily="2" charset="2"/>
              <a:buChar char="§"/>
              <a:defRPr sz="1400"/>
            </a:lvl2pPr>
            <a:lvl3pPr marL="1143000" indent="-228600">
              <a:buFont typeface="Wingdings" panose="05000000000000000000" pitchFamily="2" charset="2"/>
              <a:buChar char="§"/>
              <a:defRPr sz="14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89750062"/>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A20E2FE-3895-4454-9436-169C59E72E60}" type="slidenum">
              <a:rPr lang="en-US"/>
              <a:pPr>
                <a:defRPr/>
              </a:pPr>
              <a:t>‹#›</a:t>
            </a:fld>
            <a:endParaRPr lang="en-US" dirty="0"/>
          </a:p>
        </p:txBody>
      </p:sp>
    </p:spTree>
    <p:extLst>
      <p:ext uri="{BB962C8B-B14F-4D97-AF65-F5344CB8AC3E}">
        <p14:creationId xmlns:p14="http://schemas.microsoft.com/office/powerpoint/2010/main" val="2422234530"/>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91F7F382-2FCF-469E-B305-703095FA35F0}"/>
              </a:ext>
            </a:extLst>
          </p:cNvPr>
          <p:cNvSpPr txBox="1">
            <a:spLocks noChangeArrowheads="1"/>
          </p:cNvSpPr>
          <p:nvPr userDrawn="1"/>
        </p:nvSpPr>
        <p:spPr bwMode="auto">
          <a:xfrm>
            <a:off x="1784351" y="2112964"/>
            <a:ext cx="863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Office of Safety, Security &amp; Emergency Preparedness</a:t>
            </a:r>
          </a:p>
        </p:txBody>
      </p:sp>
      <p:sp>
        <p:nvSpPr>
          <p:cNvPr id="20" name="Text Placeholder 19">
            <a:extLst>
              <a:ext uri="{FF2B5EF4-FFF2-40B4-BE49-F238E27FC236}">
                <a16:creationId xmlns:a16="http://schemas.microsoft.com/office/drawing/2014/main" id="{BE44EB2C-4844-4E87-ACBC-5BBDED3CF2ED}"/>
              </a:ext>
            </a:extLst>
          </p:cNvPr>
          <p:cNvSpPr>
            <a:spLocks noGrp="1"/>
          </p:cNvSpPr>
          <p:nvPr>
            <p:ph type="body" sz="quarter" idx="10" hasCustomPrompt="1"/>
          </p:nvPr>
        </p:nvSpPr>
        <p:spPr>
          <a:xfrm>
            <a:off x="747184" y="2886075"/>
            <a:ext cx="10767483" cy="1228725"/>
          </a:xfrm>
          <a:prstGeom prst="rect">
            <a:avLst/>
          </a:prstGeom>
        </p:spPr>
        <p:txBody>
          <a:bodyPr anchor="ctr"/>
          <a:lstStyle>
            <a:lvl1pPr marL="0" indent="0" algn="ctr">
              <a:buNone/>
              <a:defRPr sz="3600" b="1">
                <a:solidFill>
                  <a:srgbClr val="0095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2" name="Text Placeholder 21">
            <a:extLst>
              <a:ext uri="{FF2B5EF4-FFF2-40B4-BE49-F238E27FC236}">
                <a16:creationId xmlns:a16="http://schemas.microsoft.com/office/drawing/2014/main" id="{441259EE-8687-4ACF-AD9F-E0E33AA210B4}"/>
              </a:ext>
            </a:extLst>
          </p:cNvPr>
          <p:cNvSpPr>
            <a:spLocks noGrp="1"/>
          </p:cNvSpPr>
          <p:nvPr>
            <p:ph type="body" sz="quarter" idx="11" hasCustomPrompt="1"/>
          </p:nvPr>
        </p:nvSpPr>
        <p:spPr>
          <a:xfrm>
            <a:off x="747184" y="4338639"/>
            <a:ext cx="10767483" cy="1431925"/>
          </a:xfrm>
          <a:prstGeom prst="rect">
            <a:avLst/>
          </a:prstGeom>
        </p:spPr>
        <p:txBody>
          <a:bodyPr/>
          <a:lstStyle>
            <a:lvl1pPr marL="0" indent="0" algn="ctr">
              <a:buNone/>
              <a:defRPr>
                <a:solidFill>
                  <a:srgbClr val="F26323"/>
                </a:solidFill>
              </a:defRPr>
            </a:lvl1pPr>
          </a:lstStyle>
          <a:p>
            <a:pPr lvl="0"/>
            <a:r>
              <a:rPr lang="en-US" dirty="0"/>
              <a:t>Safety, Security &amp; Emergency Preparedness (SSEP)</a:t>
            </a:r>
          </a:p>
        </p:txBody>
      </p:sp>
    </p:spTree>
    <p:extLst>
      <p:ext uri="{BB962C8B-B14F-4D97-AF65-F5344CB8AC3E}">
        <p14:creationId xmlns:p14="http://schemas.microsoft.com/office/powerpoint/2010/main" val="2862802490"/>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957043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057D-250C-3C40-4EC9-7F1640CC97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72CBA0-359C-8417-2C57-835D794C1474}"/>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4" name="Footer Placeholder 3">
            <a:extLst>
              <a:ext uri="{FF2B5EF4-FFF2-40B4-BE49-F238E27FC236}">
                <a16:creationId xmlns:a16="http://schemas.microsoft.com/office/drawing/2014/main" id="{D9627212-E9B8-592D-1136-719169174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4108E4-0DF0-2194-D315-C3418022C492}"/>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421577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388DEFFD-6840-4DE4-AB15-CB47CCC1C44D}" type="slidenum">
              <a:rPr lang="en-US"/>
              <a:pPr>
                <a:defRPr/>
              </a:pPr>
              <a:t>‹#›</a:t>
            </a:fld>
            <a:endParaRPr lang="en-US" dirty="0"/>
          </a:p>
        </p:txBody>
      </p:sp>
      <p:sp>
        <p:nvSpPr>
          <p:cNvPr id="7" name="Content Placeholder 3">
            <a:extLst>
              <a:ext uri="{FF2B5EF4-FFF2-40B4-BE49-F238E27FC236}">
                <a16:creationId xmlns:a16="http://schemas.microsoft.com/office/drawing/2014/main" id="{6F782D1B-F42D-4DF9-966D-7286BCB00D74}"/>
              </a:ext>
            </a:extLst>
          </p:cNvPr>
          <p:cNvSpPr>
            <a:spLocks noGrp="1"/>
          </p:cNvSpPr>
          <p:nvPr>
            <p:ph sz="quarter" idx="15"/>
          </p:nvPr>
        </p:nvSpPr>
        <p:spPr>
          <a:xfrm>
            <a:off x="728133" y="616227"/>
            <a:ext cx="10788651" cy="5059087"/>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656737"/>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solidFill>
            <a:srgbClr val="0093D0"/>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solidFill>
            <a:srgbClr val="6A2C91"/>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dirty="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D4E9D172-2F27-4E40-8856-7FB17FB15382}" type="slidenum">
              <a:rPr lang="en-US"/>
              <a:pPr>
                <a:defRPr/>
              </a:pPr>
              <a:t>‹#›</a:t>
            </a:fld>
            <a:endParaRPr lang="en-US" dirty="0"/>
          </a:p>
        </p:txBody>
      </p:sp>
      <p:sp>
        <p:nvSpPr>
          <p:cNvPr id="5" name="Text Placeholder 4">
            <a:extLst>
              <a:ext uri="{FF2B5EF4-FFF2-40B4-BE49-F238E27FC236}">
                <a16:creationId xmlns:a16="http://schemas.microsoft.com/office/drawing/2014/main" id="{5B5D8B1E-FF8E-47F3-BDB0-85A773DBDCDC}"/>
              </a:ext>
            </a:extLst>
          </p:cNvPr>
          <p:cNvSpPr>
            <a:spLocks noGrp="1"/>
          </p:cNvSpPr>
          <p:nvPr>
            <p:ph type="body" sz="quarter" idx="25"/>
          </p:nvPr>
        </p:nvSpPr>
        <p:spPr>
          <a:xfrm>
            <a:off x="228600" y="12652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4">
            <a:extLst>
              <a:ext uri="{FF2B5EF4-FFF2-40B4-BE49-F238E27FC236}">
                <a16:creationId xmlns:a16="http://schemas.microsoft.com/office/drawing/2014/main" id="{27E8F9D4-AD14-4B9C-9E8C-90720DFE06CC}"/>
              </a:ext>
            </a:extLst>
          </p:cNvPr>
          <p:cNvSpPr>
            <a:spLocks noGrp="1"/>
          </p:cNvSpPr>
          <p:nvPr>
            <p:ph type="body" sz="quarter" idx="26"/>
          </p:nvPr>
        </p:nvSpPr>
        <p:spPr>
          <a:xfrm>
            <a:off x="8199968" y="1261203"/>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4">
            <a:extLst>
              <a:ext uri="{FF2B5EF4-FFF2-40B4-BE49-F238E27FC236}">
                <a16:creationId xmlns:a16="http://schemas.microsoft.com/office/drawing/2014/main" id="{797A89BA-F0CB-4BEB-B24B-0781880B8C40}"/>
              </a:ext>
            </a:extLst>
          </p:cNvPr>
          <p:cNvSpPr>
            <a:spLocks noGrp="1"/>
          </p:cNvSpPr>
          <p:nvPr>
            <p:ph type="body" sz="quarter" idx="27"/>
          </p:nvPr>
        </p:nvSpPr>
        <p:spPr>
          <a:xfrm>
            <a:off x="4222751" y="37290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68904352"/>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7"/>
            <a:ext cx="3759200" cy="4759247"/>
          </a:xfrm>
          <a:prstGeom prst="rect">
            <a:avLst/>
          </a:prstGeom>
          <a:solidFill>
            <a:srgbClr val="D5D2C8"/>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225" y="147638"/>
            <a:ext cx="11731060"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079D0AE5-E29C-4870-B847-8988C9862EF5}" type="slidenum">
              <a:rPr lang="en-US"/>
              <a:pPr>
                <a:defRPr/>
              </a:pPr>
              <a:t>‹#›</a:t>
            </a:fld>
            <a:endParaRPr lang="en-US" dirty="0"/>
          </a:p>
        </p:txBody>
      </p:sp>
      <p:sp>
        <p:nvSpPr>
          <p:cNvPr id="18" name="Text Placeholder 4">
            <a:extLst>
              <a:ext uri="{FF2B5EF4-FFF2-40B4-BE49-F238E27FC236}">
                <a16:creationId xmlns:a16="http://schemas.microsoft.com/office/drawing/2014/main" id="{6C9A867E-0ED0-47DA-B967-68003F6A0E36}"/>
              </a:ext>
            </a:extLst>
          </p:cNvPr>
          <p:cNvSpPr>
            <a:spLocks noGrp="1"/>
          </p:cNvSpPr>
          <p:nvPr>
            <p:ph type="body" sz="quarter" idx="27"/>
          </p:nvPr>
        </p:nvSpPr>
        <p:spPr>
          <a:xfrm>
            <a:off x="8185151" y="1288072"/>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2">
            <a:extLst>
              <a:ext uri="{FF2B5EF4-FFF2-40B4-BE49-F238E27FC236}">
                <a16:creationId xmlns:a16="http://schemas.microsoft.com/office/drawing/2014/main" id="{6D61AF23-7071-4647-95F6-813DC73D6813}"/>
              </a:ext>
            </a:extLst>
          </p:cNvPr>
          <p:cNvSpPr>
            <a:spLocks noGrp="1"/>
          </p:cNvSpPr>
          <p:nvPr>
            <p:ph type="body" sz="quarter" idx="28"/>
          </p:nvPr>
        </p:nvSpPr>
        <p:spPr>
          <a:xfrm>
            <a:off x="230718" y="1265238"/>
            <a:ext cx="3771900" cy="4759325"/>
          </a:xfrm>
          <a:prstGeom prst="rect">
            <a:avLst/>
          </a:prstGeom>
        </p:spPr>
        <p:txBody>
          <a:bodyPr/>
          <a:lstStyle>
            <a:lvl1pPr marL="0" indent="0">
              <a:buNone/>
              <a:defRPr sz="1400"/>
            </a:lvl1pPr>
            <a:lvl2pPr marL="742950" indent="-285750">
              <a:buFont typeface="Wingdings" panose="05000000000000000000" pitchFamily="2" charset="2"/>
              <a:buChar char="§"/>
              <a:defRPr sz="1400"/>
            </a:lvl2pPr>
            <a:lvl3pPr marL="1143000" indent="-228600">
              <a:buFont typeface="Wingdings" panose="05000000000000000000" pitchFamily="2" charset="2"/>
              <a:buChar char="§"/>
              <a:defRPr sz="14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30852010"/>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A20E2FE-3895-4454-9436-169C59E72E60}" type="slidenum">
              <a:rPr lang="en-US"/>
              <a:pPr>
                <a:defRPr/>
              </a:pPr>
              <a:t>‹#›</a:t>
            </a:fld>
            <a:endParaRPr lang="en-US" dirty="0"/>
          </a:p>
        </p:txBody>
      </p:sp>
    </p:spTree>
    <p:extLst>
      <p:ext uri="{BB962C8B-B14F-4D97-AF65-F5344CB8AC3E}">
        <p14:creationId xmlns:p14="http://schemas.microsoft.com/office/powerpoint/2010/main" val="2443491771"/>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dirty="0"/>
              <a:t>Click icon to add picture</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546A79E-B591-41AD-9D5E-3507F02259F5}" type="slidenum">
              <a:rPr lang="en-US"/>
              <a:pPr>
                <a:defRPr/>
              </a:pPr>
              <a:t>‹#›</a:t>
            </a:fld>
            <a:endParaRPr lang="en-US" dirty="0"/>
          </a:p>
        </p:txBody>
      </p:sp>
    </p:spTree>
    <p:extLst>
      <p:ext uri="{BB962C8B-B14F-4D97-AF65-F5344CB8AC3E}">
        <p14:creationId xmlns:p14="http://schemas.microsoft.com/office/powerpoint/2010/main" val="2454228972"/>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100">
                <a:solidFill>
                  <a:schemeClr val="tx1"/>
                </a:solidFill>
                <a:latin typeface="+mn-l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248F550C-CC0B-451B-96D4-7498418AB70D}" type="slidenum">
              <a:rPr lang="en-US"/>
              <a:pPr>
                <a:defRPr/>
              </a:pPr>
              <a:t>‹#›</a:t>
            </a:fld>
            <a:endParaRPr lang="en-US" dirty="0"/>
          </a:p>
        </p:txBody>
      </p:sp>
      <p:sp>
        <p:nvSpPr>
          <p:cNvPr id="4" name="Content Placeholder 3">
            <a:extLst>
              <a:ext uri="{FF2B5EF4-FFF2-40B4-BE49-F238E27FC236}">
                <a16:creationId xmlns:a16="http://schemas.microsoft.com/office/drawing/2014/main" id="{3731BA25-C411-447A-9B3C-589EAC9FE4DE}"/>
              </a:ext>
            </a:extLst>
          </p:cNvPr>
          <p:cNvSpPr>
            <a:spLocks noGrp="1"/>
          </p:cNvSpPr>
          <p:nvPr>
            <p:ph sz="quarter" idx="15"/>
          </p:nvPr>
        </p:nvSpPr>
        <p:spPr>
          <a:xfrm>
            <a:off x="609601" y="1490663"/>
            <a:ext cx="11013017" cy="4233862"/>
          </a:xfrm>
          <a:prstGeom prst="rect">
            <a:avLst/>
          </a:prstGeom>
        </p:spPr>
        <p:txBody>
          <a:bodyPr/>
          <a:lstStyle>
            <a:lvl1pPr marL="342900" indent="-342900">
              <a:buClr>
                <a:srgbClr val="F26323"/>
              </a:buClr>
              <a:buFont typeface="Wingdings" panose="05000000000000000000" pitchFamily="2" charset="2"/>
              <a:buChar char="§"/>
              <a:defRPr sz="20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57350" indent="-285750">
              <a:buClr>
                <a:srgbClr val="F26323"/>
              </a:buClr>
              <a:buFont typeface="Wingdings" panose="05000000000000000000" pitchFamily="2" charset="2"/>
              <a:buChar char="§"/>
              <a:defRPr sz="1800"/>
            </a:lvl4pPr>
            <a:lvl5pPr marL="2114550" indent="-28575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0368861"/>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D2A4160-3473-49F3-8D58-259670BDC8EC}" type="slidenum">
              <a:rPr lang="en-US"/>
              <a:pPr>
                <a:defRPr/>
              </a:pPr>
              <a:t>‹#›</a:t>
            </a:fld>
            <a:endParaRPr lang="en-US" dirty="0"/>
          </a:p>
        </p:txBody>
      </p:sp>
      <p:sp>
        <p:nvSpPr>
          <p:cNvPr id="8" name="Content Placeholder 3">
            <a:extLst>
              <a:ext uri="{FF2B5EF4-FFF2-40B4-BE49-F238E27FC236}">
                <a16:creationId xmlns:a16="http://schemas.microsoft.com/office/drawing/2014/main" id="{27DBEA1A-780A-48D3-8B7C-FDB39901C394}"/>
              </a:ext>
            </a:extLst>
          </p:cNvPr>
          <p:cNvSpPr>
            <a:spLocks noGrp="1"/>
          </p:cNvSpPr>
          <p:nvPr>
            <p:ph sz="quarter" idx="15"/>
          </p:nvPr>
        </p:nvSpPr>
        <p:spPr>
          <a:xfrm>
            <a:off x="728133" y="1381125"/>
            <a:ext cx="10788651" cy="4294188"/>
          </a:xfrm>
          <a:prstGeom prst="rect">
            <a:avLst/>
          </a:prstGeom>
        </p:spPr>
        <p:txBody>
          <a:bodyPr/>
          <a:lstStyle>
            <a:lvl1pPr marL="342900" indent="-342900">
              <a:buClr>
                <a:schemeClr val="bg1"/>
              </a:buClr>
              <a:buFont typeface="Wingdings" panose="05000000000000000000" pitchFamily="2" charset="2"/>
              <a:buChar char="§"/>
              <a:defRPr sz="2400" b="1">
                <a:solidFill>
                  <a:schemeClr val="bg1"/>
                </a:solidFill>
              </a:defRPr>
            </a:lvl1pPr>
            <a:lvl2pPr marL="742950" indent="-285750">
              <a:buClr>
                <a:schemeClr val="bg1"/>
              </a:buClr>
              <a:buFont typeface="Wingdings" panose="05000000000000000000" pitchFamily="2" charset="2"/>
              <a:buChar char="§"/>
              <a:defRPr sz="1800">
                <a:solidFill>
                  <a:schemeClr val="bg1"/>
                </a:solidFill>
              </a:defRPr>
            </a:lvl2pPr>
            <a:lvl3pPr marL="1143000" indent="-228600">
              <a:buClr>
                <a:schemeClr val="bg1"/>
              </a:buClr>
              <a:buFont typeface="Wingdings" panose="05000000000000000000" pitchFamily="2" charset="2"/>
              <a:buChar char="§"/>
              <a:defRPr sz="1800">
                <a:solidFill>
                  <a:schemeClr val="bg1"/>
                </a:solidFill>
              </a:defRPr>
            </a:lvl3pPr>
            <a:lvl4pPr marL="1600200" indent="-228600">
              <a:buClr>
                <a:schemeClr val="bg1"/>
              </a:buClr>
              <a:buFont typeface="Wingdings" panose="05000000000000000000" pitchFamily="2" charset="2"/>
              <a:buChar char="§"/>
              <a:defRPr sz="1800">
                <a:solidFill>
                  <a:schemeClr val="bg1"/>
                </a:solidFill>
              </a:defRPr>
            </a:lvl4pPr>
            <a:lvl5pPr marL="2057400" indent="-228600">
              <a:buClr>
                <a:schemeClr val="bg1"/>
              </a:buClr>
              <a:buFont typeface="Wingdings" panose="05000000000000000000" pitchFamily="2" charset="2"/>
              <a:buChar cha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0870949"/>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4" name="Title 13"/>
          <p:cNvSpPr>
            <a:spLocks noGrp="1"/>
          </p:cNvSpPr>
          <p:nvPr>
            <p:ph type="title"/>
          </p:nvPr>
        </p:nvSpPr>
        <p:spPr>
          <a:xfrm>
            <a:off x="159028" y="165100"/>
            <a:ext cx="11802257" cy="954088"/>
          </a:xfrm>
          <a:prstGeom prst="rect">
            <a:avLst/>
          </a:prstGeom>
        </p:spPr>
        <p:txBody>
          <a:bodyPr vert="horz" lIns="0" tIns="0" rIns="0" bIns="91440" anchor="ctr"/>
          <a:lstStyle>
            <a:lvl1pPr algn="ctr">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92BCF1B5-098D-492E-BD35-357D9CFEA7BE}" type="slidenum">
              <a:rPr lang="en-US"/>
              <a:pPr>
                <a:defRPr/>
              </a:pPr>
              <a:t>‹#›</a:t>
            </a:fld>
            <a:endParaRPr lang="en-US" dirty="0"/>
          </a:p>
        </p:txBody>
      </p:sp>
      <p:sp>
        <p:nvSpPr>
          <p:cNvPr id="6" name="Content Placeholder 3">
            <a:extLst>
              <a:ext uri="{FF2B5EF4-FFF2-40B4-BE49-F238E27FC236}">
                <a16:creationId xmlns:a16="http://schemas.microsoft.com/office/drawing/2014/main" id="{BFB0D393-E872-4F32-A85A-58C9AD088010}"/>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67684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6EA1E4-E44A-4A03-9DEB-0922E411CF29}"/>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Picture Placeholder 8"/>
          <p:cNvSpPr>
            <a:spLocks noGrp="1"/>
          </p:cNvSpPr>
          <p:nvPr>
            <p:ph type="pic" sz="quarter" idx="14"/>
          </p:nvPr>
        </p:nvSpPr>
        <p:spPr>
          <a:xfrm>
            <a:off x="213785" y="1244600"/>
            <a:ext cx="11736916" cy="4795838"/>
          </a:xfrm>
          <a:prstGeom prst="rect">
            <a:avLst/>
          </a:prstGeom>
        </p:spPr>
        <p:txBody>
          <a:bodyPr vert="horz" anchor="ctr"/>
          <a:lstStyle>
            <a:lvl1pPr algn="ctr">
              <a:defRPr sz="1600"/>
            </a:lvl1pPr>
          </a:lstStyle>
          <a:p>
            <a:pPr lvl="0"/>
            <a:r>
              <a:rPr lang="en-US" noProof="0" dirty="0"/>
              <a:t>Click icon to add picture</a:t>
            </a:r>
          </a:p>
        </p:txBody>
      </p:sp>
      <p:sp>
        <p:nvSpPr>
          <p:cNvPr id="14" name="Title 13"/>
          <p:cNvSpPr>
            <a:spLocks noGrp="1"/>
          </p:cNvSpPr>
          <p:nvPr>
            <p:ph type="title"/>
          </p:nvPr>
        </p:nvSpPr>
        <p:spPr>
          <a:xfrm>
            <a:off x="224371" y="165100"/>
            <a:ext cx="11736915" cy="954088"/>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445EE931-BD2C-4A9B-AEA2-B09CAEB123E1}"/>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6B4DD73-D9A2-4811-8CC2-320030043A76}" type="slidenum">
              <a:rPr lang="en-US" smtClean="0"/>
              <a:pPr>
                <a:defRPr/>
              </a:pPr>
              <a:t>‹#›</a:t>
            </a:fld>
            <a:endParaRPr lang="en-US" dirty="0"/>
          </a:p>
        </p:txBody>
      </p:sp>
    </p:spTree>
    <p:extLst>
      <p:ext uri="{BB962C8B-B14F-4D97-AF65-F5344CB8AC3E}">
        <p14:creationId xmlns:p14="http://schemas.microsoft.com/office/powerpoint/2010/main" val="2693849770"/>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dirty="0"/>
              <a:t>Click icon to add picture</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546A79E-B591-41AD-9D5E-3507F02259F5}" type="slidenum">
              <a:rPr lang="en-US"/>
              <a:pPr>
                <a:defRPr/>
              </a:pPr>
              <a:t>‹#›</a:t>
            </a:fld>
            <a:endParaRPr lang="en-US" dirty="0"/>
          </a:p>
        </p:txBody>
      </p:sp>
    </p:spTree>
    <p:extLst>
      <p:ext uri="{BB962C8B-B14F-4D97-AF65-F5344CB8AC3E}">
        <p14:creationId xmlns:p14="http://schemas.microsoft.com/office/powerpoint/2010/main" val="388810898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10E0E6-2B71-DE22-4516-81D89D9A5C3B}"/>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3" name="Footer Placeholder 2">
            <a:extLst>
              <a:ext uri="{FF2B5EF4-FFF2-40B4-BE49-F238E27FC236}">
                <a16:creationId xmlns:a16="http://schemas.microsoft.com/office/drawing/2014/main" id="{9D0A4F28-8CC7-7483-3BB6-C96664A6F2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5A6DB8-02A7-8577-F0CA-C0EA4B22C64C}"/>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31448763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100">
                <a:solidFill>
                  <a:schemeClr val="tx1"/>
                </a:solidFill>
                <a:latin typeface="+mn-l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248F550C-CC0B-451B-96D4-7498418AB70D}" type="slidenum">
              <a:rPr lang="en-US"/>
              <a:pPr>
                <a:defRPr/>
              </a:pPr>
              <a:t>‹#›</a:t>
            </a:fld>
            <a:endParaRPr lang="en-US" dirty="0"/>
          </a:p>
        </p:txBody>
      </p:sp>
      <p:sp>
        <p:nvSpPr>
          <p:cNvPr id="4" name="Content Placeholder 3">
            <a:extLst>
              <a:ext uri="{FF2B5EF4-FFF2-40B4-BE49-F238E27FC236}">
                <a16:creationId xmlns:a16="http://schemas.microsoft.com/office/drawing/2014/main" id="{3731BA25-C411-447A-9B3C-589EAC9FE4DE}"/>
              </a:ext>
            </a:extLst>
          </p:cNvPr>
          <p:cNvSpPr>
            <a:spLocks noGrp="1"/>
          </p:cNvSpPr>
          <p:nvPr>
            <p:ph sz="quarter" idx="15"/>
          </p:nvPr>
        </p:nvSpPr>
        <p:spPr>
          <a:xfrm>
            <a:off x="609601" y="1490663"/>
            <a:ext cx="11013017" cy="4233862"/>
          </a:xfrm>
          <a:prstGeom prst="rect">
            <a:avLst/>
          </a:prstGeom>
        </p:spPr>
        <p:txBody>
          <a:bodyPr/>
          <a:lstStyle>
            <a:lvl1pPr marL="342900" indent="-342900">
              <a:buClr>
                <a:srgbClr val="F26323"/>
              </a:buClr>
              <a:buFont typeface="Wingdings" panose="05000000000000000000" pitchFamily="2" charset="2"/>
              <a:buChar char="§"/>
              <a:defRPr sz="20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57350" indent="-285750">
              <a:buClr>
                <a:srgbClr val="F26323"/>
              </a:buClr>
              <a:buFont typeface="Wingdings" panose="05000000000000000000" pitchFamily="2" charset="2"/>
              <a:buChar char="§"/>
              <a:defRPr sz="1800"/>
            </a:lvl4pPr>
            <a:lvl5pPr marL="2114550" indent="-28575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952039"/>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D2A4160-3473-49F3-8D58-259670BDC8EC}" type="slidenum">
              <a:rPr lang="en-US"/>
              <a:pPr>
                <a:defRPr/>
              </a:pPr>
              <a:t>‹#›</a:t>
            </a:fld>
            <a:endParaRPr lang="en-US" dirty="0"/>
          </a:p>
        </p:txBody>
      </p:sp>
      <p:sp>
        <p:nvSpPr>
          <p:cNvPr id="8" name="Content Placeholder 3">
            <a:extLst>
              <a:ext uri="{FF2B5EF4-FFF2-40B4-BE49-F238E27FC236}">
                <a16:creationId xmlns:a16="http://schemas.microsoft.com/office/drawing/2014/main" id="{27DBEA1A-780A-48D3-8B7C-FDB39901C394}"/>
              </a:ext>
            </a:extLst>
          </p:cNvPr>
          <p:cNvSpPr>
            <a:spLocks noGrp="1"/>
          </p:cNvSpPr>
          <p:nvPr>
            <p:ph sz="quarter" idx="15"/>
          </p:nvPr>
        </p:nvSpPr>
        <p:spPr>
          <a:xfrm>
            <a:off x="728133" y="1381125"/>
            <a:ext cx="10788651" cy="4294188"/>
          </a:xfrm>
          <a:prstGeom prst="rect">
            <a:avLst/>
          </a:prstGeom>
        </p:spPr>
        <p:txBody>
          <a:bodyPr/>
          <a:lstStyle>
            <a:lvl1pPr marL="342900" indent="-342900">
              <a:buClr>
                <a:schemeClr val="bg1"/>
              </a:buClr>
              <a:buFont typeface="Wingdings" panose="05000000000000000000" pitchFamily="2" charset="2"/>
              <a:buChar char="§"/>
              <a:defRPr sz="2400" b="1">
                <a:solidFill>
                  <a:schemeClr val="bg1"/>
                </a:solidFill>
              </a:defRPr>
            </a:lvl1pPr>
            <a:lvl2pPr marL="742950" indent="-285750">
              <a:buClr>
                <a:schemeClr val="bg1"/>
              </a:buClr>
              <a:buFont typeface="Wingdings" panose="05000000000000000000" pitchFamily="2" charset="2"/>
              <a:buChar char="§"/>
              <a:defRPr sz="1800">
                <a:solidFill>
                  <a:schemeClr val="bg1"/>
                </a:solidFill>
              </a:defRPr>
            </a:lvl2pPr>
            <a:lvl3pPr marL="1143000" indent="-228600">
              <a:buClr>
                <a:schemeClr val="bg1"/>
              </a:buClr>
              <a:buFont typeface="Wingdings" panose="05000000000000000000" pitchFamily="2" charset="2"/>
              <a:buChar char="§"/>
              <a:defRPr sz="1800">
                <a:solidFill>
                  <a:schemeClr val="bg1"/>
                </a:solidFill>
              </a:defRPr>
            </a:lvl3pPr>
            <a:lvl4pPr marL="1600200" indent="-228600">
              <a:buClr>
                <a:schemeClr val="bg1"/>
              </a:buClr>
              <a:buFont typeface="Wingdings" panose="05000000000000000000" pitchFamily="2" charset="2"/>
              <a:buChar char="§"/>
              <a:defRPr sz="1800">
                <a:solidFill>
                  <a:schemeClr val="bg1"/>
                </a:solidFill>
              </a:defRPr>
            </a:lvl4pPr>
            <a:lvl5pPr marL="2057400" indent="-228600">
              <a:buClr>
                <a:schemeClr val="bg1"/>
              </a:buClr>
              <a:buFont typeface="Wingdings" panose="05000000000000000000" pitchFamily="2" charset="2"/>
              <a:buChar cha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8460520"/>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4" name="Title 13"/>
          <p:cNvSpPr>
            <a:spLocks noGrp="1"/>
          </p:cNvSpPr>
          <p:nvPr>
            <p:ph type="title"/>
          </p:nvPr>
        </p:nvSpPr>
        <p:spPr>
          <a:xfrm>
            <a:off x="159028" y="165100"/>
            <a:ext cx="11802257" cy="954088"/>
          </a:xfrm>
          <a:prstGeom prst="rect">
            <a:avLst/>
          </a:prstGeom>
        </p:spPr>
        <p:txBody>
          <a:bodyPr vert="horz" lIns="0" tIns="0" rIns="0" bIns="91440" anchor="ctr"/>
          <a:lstStyle>
            <a:lvl1pPr algn="ctr">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92BCF1B5-098D-492E-BD35-357D9CFEA7BE}" type="slidenum">
              <a:rPr lang="en-US"/>
              <a:pPr>
                <a:defRPr/>
              </a:pPr>
              <a:t>‹#›</a:t>
            </a:fld>
            <a:endParaRPr lang="en-US" dirty="0"/>
          </a:p>
        </p:txBody>
      </p:sp>
      <p:sp>
        <p:nvSpPr>
          <p:cNvPr id="6" name="Content Placeholder 3">
            <a:extLst>
              <a:ext uri="{FF2B5EF4-FFF2-40B4-BE49-F238E27FC236}">
                <a16:creationId xmlns:a16="http://schemas.microsoft.com/office/drawing/2014/main" id="{BFB0D393-E872-4F32-A85A-58C9AD088010}"/>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6233182"/>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896907-F15E-4EDC-AB5E-BC0EA0591085}"/>
              </a:ext>
            </a:extLst>
          </p:cNvPr>
          <p:cNvSpPr>
            <a:spLocks noGrp="1"/>
          </p:cNvSpPr>
          <p:nvPr>
            <p:ph type="sldNum" sz="quarter" idx="12"/>
          </p:nvPr>
        </p:nvSpPr>
        <p:spPr>
          <a:xfrm>
            <a:off x="10786533" y="6216651"/>
            <a:ext cx="999067" cy="365125"/>
          </a:xfrm>
          <a:prstGeom prst="rect">
            <a:avLst/>
          </a:prstGeom>
        </p:spPr>
        <p:txBody>
          <a:bodyPr anchor="t"/>
          <a:lstStyle>
            <a:lvl1pPr algn="r" eaLnBrk="1" fontAlgn="auto" hangingPunct="1">
              <a:spcBef>
                <a:spcPts val="0"/>
              </a:spcBef>
              <a:spcAft>
                <a:spcPts val="0"/>
              </a:spcAft>
              <a:defRPr>
                <a:latin typeface="+mn-lt"/>
              </a:defRPr>
            </a:lvl1pPr>
          </a:lstStyle>
          <a:p>
            <a:pPr>
              <a:defRPr/>
            </a:pPr>
            <a:fld id="{2C023637-4073-4919-95A3-4FF505279AD0}" type="slidenum">
              <a:rPr lang="en-US" smtClean="0"/>
              <a:pPr>
                <a:defRPr/>
              </a:pPr>
              <a:t>‹#›</a:t>
            </a:fld>
            <a:endParaRPr lang="en-US" dirty="0"/>
          </a:p>
        </p:txBody>
      </p:sp>
    </p:spTree>
    <p:extLst>
      <p:ext uri="{BB962C8B-B14F-4D97-AF65-F5344CB8AC3E}">
        <p14:creationId xmlns:p14="http://schemas.microsoft.com/office/powerpoint/2010/main" val="2924958034"/>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757F9605-625B-40C7-B17A-5276D8585696}"/>
              </a:ext>
            </a:extLst>
          </p:cNvPr>
          <p:cNvSpPr txBox="1">
            <a:spLocks noChangeArrowheads="1"/>
          </p:cNvSpPr>
          <p:nvPr userDrawn="1"/>
        </p:nvSpPr>
        <p:spPr bwMode="auto">
          <a:xfrm>
            <a:off x="423333" y="3851276"/>
            <a:ext cx="1127125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r>
              <a:rPr lang="en-US" altLang="en-US" sz="1000" dirty="0"/>
              <a:t>The School Board of Broward County, Florida, prohibits any policy or procedure which results in discrimination on the basis of age, color, disability, gender identity, gender expression, genetic information, marital status, national origin, race, religion, sex or sexual orientation. The School Board also provides equal access to the Boy Scouts and other designated youth groups. Individuals who wish to file a discrimination and/or harassment complaint may call the Director, Equal Educational Opportunities/ADA Compliance Department &amp; District’s Equity Coordinator/Title IX Coordinator at 754-321-2150 or Teletype Machine (TTY) 754-321-2158.</a:t>
            </a:r>
          </a:p>
          <a:p>
            <a:pPr algn="just" eaLnBrk="1" hangingPunct="1"/>
            <a:endParaRPr lang="en-US" altLang="en-US" sz="1000" dirty="0"/>
          </a:p>
          <a:p>
            <a:pPr algn="just" eaLnBrk="1" hangingPunct="1"/>
            <a:r>
              <a:rPr lang="en-US" altLang="en-US" sz="1000" dirty="0"/>
              <a:t>Individuals with disabilities requesting accommodations under the Americans with Disabilities Act Amendments Act of 2008, (ADAAA) may call Equal Educational Opportunities/ADA Compliance Department at 754-321-2150 or Teletype Machine (TTY) 754-321-2158.</a:t>
            </a:r>
          </a:p>
          <a:p>
            <a:pPr algn="just" eaLnBrk="1" hangingPunct="1"/>
            <a:endParaRPr lang="en-US" altLang="en-US" sz="1000" dirty="0"/>
          </a:p>
        </p:txBody>
      </p:sp>
      <p:sp>
        <p:nvSpPr>
          <p:cNvPr id="6" name="TextBox 6">
            <a:extLst>
              <a:ext uri="{FF2B5EF4-FFF2-40B4-BE49-F238E27FC236}">
                <a16:creationId xmlns:a16="http://schemas.microsoft.com/office/drawing/2014/main" id="{E0DAF38C-5CBE-4FEE-B738-7365C9C7AC79}"/>
              </a:ext>
            </a:extLst>
          </p:cNvPr>
          <p:cNvSpPr txBox="1">
            <a:spLocks noChangeArrowheads="1"/>
          </p:cNvSpPr>
          <p:nvPr userDrawn="1"/>
        </p:nvSpPr>
        <p:spPr bwMode="auto">
          <a:xfrm>
            <a:off x="423333" y="5648326"/>
            <a:ext cx="1126066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browardschools.com</a:t>
            </a:r>
          </a:p>
        </p:txBody>
      </p:sp>
      <p:sp>
        <p:nvSpPr>
          <p:cNvPr id="7" name="TextBox 6">
            <a:extLst>
              <a:ext uri="{FF2B5EF4-FFF2-40B4-BE49-F238E27FC236}">
                <a16:creationId xmlns:a16="http://schemas.microsoft.com/office/drawing/2014/main" id="{6D52D8FD-B551-49BA-93D5-5A5574051CDB}"/>
              </a:ext>
            </a:extLst>
          </p:cNvPr>
          <p:cNvSpPr txBox="1"/>
          <p:nvPr userDrawn="1"/>
        </p:nvSpPr>
        <p:spPr>
          <a:xfrm>
            <a:off x="649357" y="1078951"/>
            <a:ext cx="10893287" cy="2739211"/>
          </a:xfrm>
          <a:prstGeom prst="rect">
            <a:avLst/>
          </a:prstGeom>
          <a:noFill/>
        </p:spPr>
        <p:txBody>
          <a:bodyPr wrap="square" rtlCol="0">
            <a:spAutoFit/>
          </a:bodyPr>
          <a:lstStyle/>
          <a:p>
            <a:pPr algn="ctr">
              <a:lnSpc>
                <a:spcPct val="100000"/>
              </a:lnSpc>
              <a:spcBef>
                <a:spcPct val="0"/>
              </a:spcBef>
            </a:pPr>
            <a:r>
              <a:rPr lang="en-US" altLang="en-US" sz="1400" dirty="0">
                <a:solidFill>
                  <a:schemeClr val="tx1"/>
                </a:solidFill>
              </a:rPr>
              <a:t>Dr. Rosalind Osgood</a:t>
            </a:r>
            <a:r>
              <a:rPr lang="en-US" sz="1400" dirty="0">
                <a:solidFill>
                  <a:schemeClr val="tx1"/>
                </a:solidFill>
                <a:ea typeface="+mn-lt"/>
                <a:cs typeface="+mn-lt"/>
              </a:rPr>
              <a:t>, Chair</a:t>
            </a:r>
            <a:endParaRPr lang="en-US" sz="1400" dirty="0">
              <a:solidFill>
                <a:schemeClr val="tx1"/>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altLang="en-US" sz="1400" dirty="0">
                <a:solidFill>
                  <a:schemeClr val="tx1"/>
                </a:solidFill>
              </a:rPr>
              <a:t>Laurie Rich Levinson</a:t>
            </a:r>
            <a:r>
              <a:rPr lang="en-US" sz="1400" dirty="0">
                <a:solidFill>
                  <a:schemeClr val="tx1"/>
                </a:solidFill>
                <a:ea typeface="+mn-lt"/>
                <a:cs typeface="+mn-lt"/>
              </a:rPr>
              <a:t>, Vice Chair</a:t>
            </a:r>
            <a:endParaRPr lang="en-US" altLang="en-US" sz="1400" dirty="0">
              <a:solidFill>
                <a:schemeClr val="tx1"/>
              </a:solidFill>
              <a:ea typeface="+mn-lt"/>
              <a:cs typeface="+mn-lt"/>
            </a:endParaRPr>
          </a:p>
          <a:p>
            <a:pPr algn="ctr">
              <a:lnSpc>
                <a:spcPct val="100000"/>
              </a:lnSpc>
              <a:spcBef>
                <a:spcPct val="0"/>
              </a:spcBef>
            </a:pPr>
            <a:r>
              <a:rPr lang="en-US" altLang="en-US" sz="1400" dirty="0">
                <a:solidFill>
                  <a:schemeClr val="tx1"/>
                </a:solidFill>
              </a:rPr>
              <a:t>Lori Alhadeff</a:t>
            </a:r>
          </a:p>
          <a:p>
            <a:pPr algn="ctr" eaLnBrk="1" hangingPunct="1">
              <a:lnSpc>
                <a:spcPct val="100000"/>
              </a:lnSpc>
              <a:spcBef>
                <a:spcPct val="0"/>
              </a:spcBef>
            </a:pPr>
            <a:r>
              <a:rPr lang="en-US" altLang="en-US" sz="1400" dirty="0">
                <a:solidFill>
                  <a:schemeClr val="tx1"/>
                </a:solidFill>
              </a:rPr>
              <a:t>Patricia Good</a:t>
            </a:r>
          </a:p>
          <a:p>
            <a:pPr algn="ctr" eaLnBrk="1" hangingPunct="1">
              <a:lnSpc>
                <a:spcPct val="100000"/>
              </a:lnSpc>
              <a:spcBef>
                <a:spcPct val="0"/>
              </a:spcBef>
            </a:pPr>
            <a:r>
              <a:rPr lang="en-US" altLang="en-US" sz="1400" dirty="0">
                <a:solidFill>
                  <a:schemeClr val="tx1"/>
                </a:solidFill>
              </a:rPr>
              <a:t>Debra Hixon</a:t>
            </a:r>
          </a:p>
          <a:p>
            <a:pPr algn="ctr" eaLnBrk="1" hangingPunct="1">
              <a:lnSpc>
                <a:spcPct val="100000"/>
              </a:lnSpc>
              <a:spcBef>
                <a:spcPct val="0"/>
              </a:spcBef>
            </a:pPr>
            <a:r>
              <a:rPr lang="en-US" sz="1400" dirty="0">
                <a:solidFill>
                  <a:schemeClr val="tx1"/>
                </a:solidFill>
                <a:ea typeface="+mn-lt"/>
                <a:cs typeface="+mn-lt"/>
              </a:rPr>
              <a:t>Donna P. Korn</a:t>
            </a:r>
            <a:endParaRPr lang="en-US" altLang="en-US" sz="1400" dirty="0">
              <a:solidFill>
                <a:schemeClr val="tx1"/>
              </a:solidFill>
            </a:endParaRPr>
          </a:p>
          <a:p>
            <a:pPr algn="ctr" eaLnBrk="1" hangingPunct="1">
              <a:lnSpc>
                <a:spcPct val="100000"/>
              </a:lnSpc>
              <a:spcBef>
                <a:spcPct val="0"/>
              </a:spcBef>
            </a:pPr>
            <a:r>
              <a:rPr lang="en-US" altLang="en-US" sz="1400" dirty="0">
                <a:solidFill>
                  <a:schemeClr val="tx1"/>
                </a:solidFill>
              </a:rPr>
              <a:t>Sarah Leonardi</a:t>
            </a:r>
          </a:p>
          <a:p>
            <a:pPr algn="ctr" eaLnBrk="1" hangingPunct="1">
              <a:lnSpc>
                <a:spcPct val="100000"/>
              </a:lnSpc>
              <a:spcBef>
                <a:spcPct val="0"/>
              </a:spcBef>
            </a:pPr>
            <a:r>
              <a:rPr lang="en-US" altLang="en-US" sz="1400" dirty="0">
                <a:solidFill>
                  <a:schemeClr val="tx1"/>
                </a:solidFill>
              </a:rPr>
              <a:t>Ann Murray </a:t>
            </a:r>
          </a:p>
          <a:p>
            <a:pPr algn="ctr" eaLnBrk="1" hangingPunct="1">
              <a:lnSpc>
                <a:spcPct val="100000"/>
              </a:lnSpc>
              <a:spcBef>
                <a:spcPct val="0"/>
              </a:spcBef>
            </a:pPr>
            <a:r>
              <a:rPr lang="en-US" altLang="en-US" sz="1400" dirty="0">
                <a:solidFill>
                  <a:schemeClr val="tx1"/>
                </a:solidFill>
              </a:rPr>
              <a:t>Nora Rupert</a:t>
            </a:r>
          </a:p>
          <a:p>
            <a:pPr algn="ctr" eaLnBrk="1" hangingPunct="1">
              <a:lnSpc>
                <a:spcPct val="100000"/>
              </a:lnSpc>
              <a:spcBef>
                <a:spcPct val="0"/>
              </a:spcBef>
            </a:pPr>
            <a:r>
              <a:rPr lang="en-US" altLang="en-US" sz="1400" dirty="0">
                <a:solidFill>
                  <a:schemeClr val="tx1"/>
                </a:solidFill>
              </a:rPr>
              <a:t>Robert W. Runcie</a:t>
            </a:r>
          </a:p>
          <a:p>
            <a:pPr algn="ctr" eaLnBrk="1" hangingPunct="1">
              <a:lnSpc>
                <a:spcPct val="100000"/>
              </a:lnSpc>
              <a:spcBef>
                <a:spcPct val="0"/>
              </a:spcBef>
            </a:pPr>
            <a:r>
              <a:rPr lang="en-US" altLang="en-US" sz="1400" dirty="0">
                <a:solidFill>
                  <a:schemeClr val="tx1"/>
                </a:solidFill>
              </a:rPr>
              <a:t>Superintendent of Schools</a:t>
            </a:r>
          </a:p>
          <a:p>
            <a:endParaRPr lang="en-US" dirty="0"/>
          </a:p>
        </p:txBody>
      </p:sp>
      <p:sp>
        <p:nvSpPr>
          <p:cNvPr id="8" name="TextBox 7">
            <a:extLst>
              <a:ext uri="{FF2B5EF4-FFF2-40B4-BE49-F238E27FC236}">
                <a16:creationId xmlns:a16="http://schemas.microsoft.com/office/drawing/2014/main" id="{F920E960-D751-4CD6-929D-BEA39DF42E5C}"/>
              </a:ext>
            </a:extLst>
          </p:cNvPr>
          <p:cNvSpPr txBox="1"/>
          <p:nvPr userDrawn="1"/>
        </p:nvSpPr>
        <p:spPr>
          <a:xfrm>
            <a:off x="304800" y="387627"/>
            <a:ext cx="11389784" cy="461665"/>
          </a:xfrm>
          <a:prstGeom prst="rect">
            <a:avLst/>
          </a:prstGeom>
          <a:noFill/>
        </p:spPr>
        <p:txBody>
          <a:bodyPr wrap="square" rtlCol="0">
            <a:spAutoFit/>
          </a:bodyPr>
          <a:lstStyle/>
          <a:p>
            <a:pPr algn="ctr"/>
            <a:r>
              <a:rPr lang="en-US" sz="2400" b="1" dirty="0">
                <a:solidFill>
                  <a:srgbClr val="0095D3"/>
                </a:solidFill>
              </a:rPr>
              <a:t>The School Board of Broward County, Florida</a:t>
            </a:r>
          </a:p>
        </p:txBody>
      </p:sp>
    </p:spTree>
    <p:extLst>
      <p:ext uri="{BB962C8B-B14F-4D97-AF65-F5344CB8AC3E}">
        <p14:creationId xmlns:p14="http://schemas.microsoft.com/office/powerpoint/2010/main" val="328698461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9D50-C2B4-0D89-6AFA-5847FA20D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601984-E438-9D4F-8F0B-A26C02BEF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BD1168-FF6B-0155-9213-FE4C0CB45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3170D8-315C-214B-2B17-8F7A001E5436}"/>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6" name="Footer Placeholder 5">
            <a:extLst>
              <a:ext uri="{FF2B5EF4-FFF2-40B4-BE49-F238E27FC236}">
                <a16:creationId xmlns:a16="http://schemas.microsoft.com/office/drawing/2014/main" id="{7CB9489F-15ED-BBFC-80E6-9C785A414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BE71A-CE02-20BC-7586-65D6180D9B63}"/>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342549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F100-8A5C-10C7-59FC-9E4C859A2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09F6F5-4BEF-2A2B-6795-E7683A35C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D4705E-1F54-ED23-B3FB-838382317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75EC4-4325-E346-9BF5-9BEE6DA0743C}"/>
              </a:ext>
            </a:extLst>
          </p:cNvPr>
          <p:cNvSpPr>
            <a:spLocks noGrp="1"/>
          </p:cNvSpPr>
          <p:nvPr>
            <p:ph type="dt" sz="half" idx="10"/>
          </p:nvPr>
        </p:nvSpPr>
        <p:spPr/>
        <p:txBody>
          <a:bodyPr/>
          <a:lstStyle/>
          <a:p>
            <a:fld id="{3FCA098A-13E3-48E8-BA68-78CAFC20BE47}" type="datetimeFigureOut">
              <a:rPr lang="en-US" smtClean="0"/>
              <a:t>6/10/2024</a:t>
            </a:fld>
            <a:endParaRPr lang="en-US"/>
          </a:p>
        </p:txBody>
      </p:sp>
      <p:sp>
        <p:nvSpPr>
          <p:cNvPr id="6" name="Footer Placeholder 5">
            <a:extLst>
              <a:ext uri="{FF2B5EF4-FFF2-40B4-BE49-F238E27FC236}">
                <a16:creationId xmlns:a16="http://schemas.microsoft.com/office/drawing/2014/main" id="{FBF7461D-6928-0980-76F2-60A603428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8AC24-4A54-3E0C-8193-E1AC295E6BC1}"/>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7620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5.emf"/><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5.emf"/><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4.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DC703-F6F8-3884-4010-973F64818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41DDD8-888B-3D6F-E84B-88B31AD4D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D5211-F096-FA88-2E50-3E8F54A12A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A098A-13E3-48E8-BA68-78CAFC20BE47}" type="datetimeFigureOut">
              <a:rPr lang="en-US" smtClean="0"/>
              <a:t>6/10/2024</a:t>
            </a:fld>
            <a:endParaRPr lang="en-US"/>
          </a:p>
        </p:txBody>
      </p:sp>
      <p:sp>
        <p:nvSpPr>
          <p:cNvPr id="5" name="Footer Placeholder 4">
            <a:extLst>
              <a:ext uri="{FF2B5EF4-FFF2-40B4-BE49-F238E27FC236}">
                <a16:creationId xmlns:a16="http://schemas.microsoft.com/office/drawing/2014/main" id="{0C4A0C99-F384-8A37-C5F3-435AE7D822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785ECA-056D-EFCE-33F5-110CA2CB6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03F65-2D2D-46E5-A824-2B7D77871097}" type="slidenum">
              <a:rPr lang="en-US" smtClean="0"/>
              <a:t>‹#›</a:t>
            </a:fld>
            <a:endParaRPr lang="en-US"/>
          </a:p>
        </p:txBody>
      </p:sp>
    </p:spTree>
    <p:extLst>
      <p:ext uri="{BB962C8B-B14F-4D97-AF65-F5344CB8AC3E}">
        <p14:creationId xmlns:p14="http://schemas.microsoft.com/office/powerpoint/2010/main" val="859687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5DE66F-59F1-4F90-9DA4-25C8D8D90586}"/>
              </a:ext>
            </a:extLst>
          </p:cNvPr>
          <p:cNvSpPr/>
          <p:nvPr/>
        </p:nvSpPr>
        <p:spPr>
          <a:xfrm>
            <a:off x="952500" y="6208714"/>
            <a:ext cx="11004551" cy="484187"/>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27" name="Picture 3" descr="BCPS apple 2016 2c.pdf">
            <a:extLst>
              <a:ext uri="{FF2B5EF4-FFF2-40B4-BE49-F238E27FC236}">
                <a16:creationId xmlns:a16="http://schemas.microsoft.com/office/drawing/2014/main" id="{7AB0037A-EFE0-4BD3-B6D9-217228C739A7}"/>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3633" y="6159501"/>
            <a:ext cx="7112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2">
            <a:extLst>
              <a:ext uri="{FF2B5EF4-FFF2-40B4-BE49-F238E27FC236}">
                <a16:creationId xmlns:a16="http://schemas.microsoft.com/office/drawing/2014/main" id="{358BD561-A92E-4474-8AD4-FAB2943AB447}"/>
              </a:ext>
            </a:extLst>
          </p:cNvPr>
          <p:cNvSpPr txBox="1">
            <a:spLocks/>
          </p:cNvSpPr>
          <p:nvPr userDrawn="1"/>
        </p:nvSpPr>
        <p:spPr>
          <a:xfrm>
            <a:off x="1299226" y="6268502"/>
            <a:ext cx="6447375" cy="318038"/>
          </a:xfrm>
          <a:prstGeom prst="rect">
            <a:avLst/>
          </a:prstGeom>
        </p:spPr>
        <p:txBody>
          <a:bodyPr vert="horz" lIns="0" tIns="0" rIns="0" bIns="0" anchor="ctr"/>
          <a:lstStyle>
            <a:lvl1pPr algn="l" defTabSz="457200" rtl="0" eaLnBrk="1" fontAlgn="base" hangingPunct="1">
              <a:spcBef>
                <a:spcPct val="0"/>
              </a:spcBef>
              <a:spcAft>
                <a:spcPct val="0"/>
              </a:spcAft>
              <a:defRPr sz="1400" b="1" kern="1200" cap="all" spc="50" baseline="0">
                <a:solidFill>
                  <a:srgbClr val="0095D3"/>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a:lstStyle>
          <a:p>
            <a:r>
              <a:rPr lang="en-US" sz="1400" dirty="0"/>
              <a:t>SAFETY, SECURITY &amp; EMERGENCY PREPAREDNESS</a:t>
            </a:r>
          </a:p>
        </p:txBody>
      </p:sp>
    </p:spTree>
    <p:extLst>
      <p:ext uri="{BB962C8B-B14F-4D97-AF65-F5344CB8AC3E}">
        <p14:creationId xmlns:p14="http://schemas.microsoft.com/office/powerpoint/2010/main" val="3730305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5DE66F-59F1-4F90-9DA4-25C8D8D90586}"/>
              </a:ext>
            </a:extLst>
          </p:cNvPr>
          <p:cNvSpPr/>
          <p:nvPr/>
        </p:nvSpPr>
        <p:spPr>
          <a:xfrm>
            <a:off x="952500" y="6208714"/>
            <a:ext cx="11004551" cy="484187"/>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1027" name="Picture 3" descr="BCPS apple 2016 2c.pdf">
            <a:extLst>
              <a:ext uri="{FF2B5EF4-FFF2-40B4-BE49-F238E27FC236}">
                <a16:creationId xmlns:a16="http://schemas.microsoft.com/office/drawing/2014/main" id="{7AB0037A-EFE0-4BD3-B6D9-217228C739A7}"/>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3633" y="6159501"/>
            <a:ext cx="7112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8416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42" r:id="rId15"/>
    <p:sldLayoutId id="2147483743" r:id="rId16"/>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5DE66F-59F1-4F90-9DA4-25C8D8D90586}"/>
              </a:ext>
            </a:extLst>
          </p:cNvPr>
          <p:cNvSpPr/>
          <p:nvPr/>
        </p:nvSpPr>
        <p:spPr>
          <a:xfrm>
            <a:off x="952500" y="6208714"/>
            <a:ext cx="11004551" cy="484187"/>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27" name="Picture 3" descr="BCPS apple 2016 2c.pdf">
            <a:extLst>
              <a:ext uri="{FF2B5EF4-FFF2-40B4-BE49-F238E27FC236}">
                <a16:creationId xmlns:a16="http://schemas.microsoft.com/office/drawing/2014/main" id="{7AB0037A-EFE0-4BD3-B6D9-217228C739A7}"/>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3633" y="6159501"/>
            <a:ext cx="7112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2">
            <a:extLst>
              <a:ext uri="{FF2B5EF4-FFF2-40B4-BE49-F238E27FC236}">
                <a16:creationId xmlns:a16="http://schemas.microsoft.com/office/drawing/2014/main" id="{358BD561-A92E-4474-8AD4-FAB2943AB447}"/>
              </a:ext>
            </a:extLst>
          </p:cNvPr>
          <p:cNvSpPr txBox="1">
            <a:spLocks/>
          </p:cNvSpPr>
          <p:nvPr userDrawn="1"/>
        </p:nvSpPr>
        <p:spPr>
          <a:xfrm>
            <a:off x="1299226" y="6268502"/>
            <a:ext cx="6447375" cy="318038"/>
          </a:xfrm>
          <a:prstGeom prst="rect">
            <a:avLst/>
          </a:prstGeom>
        </p:spPr>
        <p:txBody>
          <a:bodyPr vert="horz" lIns="0" tIns="0" rIns="0" bIns="0" anchor="ctr"/>
          <a:lstStyle>
            <a:lvl1pPr algn="l" defTabSz="457200" rtl="0" eaLnBrk="1" fontAlgn="base" hangingPunct="1">
              <a:spcBef>
                <a:spcPct val="0"/>
              </a:spcBef>
              <a:spcAft>
                <a:spcPct val="0"/>
              </a:spcAft>
              <a:defRPr sz="1400" b="1" kern="1200" cap="all" spc="50" baseline="0">
                <a:solidFill>
                  <a:srgbClr val="0095D3"/>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a:lstStyle>
          <a:p>
            <a:r>
              <a:rPr lang="en-US" sz="1400" dirty="0"/>
              <a:t>SAFETY, SECURITY &amp; EMERGENCY PREPAREDNESS</a:t>
            </a:r>
          </a:p>
        </p:txBody>
      </p:sp>
    </p:spTree>
    <p:extLst>
      <p:ext uri="{BB962C8B-B14F-4D97-AF65-F5344CB8AC3E}">
        <p14:creationId xmlns:p14="http://schemas.microsoft.com/office/powerpoint/2010/main" val="357379114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50.xml"/><Relationship Id="rId7" Type="http://schemas.openxmlformats.org/officeDocument/2006/relationships/image" Target="../media/image42.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9.png"/><Relationship Id="rId4" Type="http://schemas.openxmlformats.org/officeDocument/2006/relationships/notesSlide" Target="../notesSlides/notesSlide11.xml"/><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45.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4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hyperlink" Target="http://www.browardschools.com/" TargetMode="Externa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64.xml"/><Relationship Id="rId7" Type="http://schemas.openxmlformats.org/officeDocument/2006/relationships/image" Target="../media/image15.jpg"/><Relationship Id="rId12"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notesSlide" Target="../notesSlides/notesSlide4.xml"/><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42.xml"/><Relationship Id="rId7" Type="http://schemas.openxmlformats.org/officeDocument/2006/relationships/image" Target="../media/image2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42.xml"/><Relationship Id="rId7" Type="http://schemas.openxmlformats.org/officeDocument/2006/relationships/image" Target="../media/image27.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JPG"/><Relationship Id="rId3" Type="http://schemas.openxmlformats.org/officeDocument/2006/relationships/slideLayout" Target="../slideLayouts/slideLayout50.xml"/><Relationship Id="rId7" Type="http://schemas.openxmlformats.org/officeDocument/2006/relationships/image" Target="../media/image31.png"/><Relationship Id="rId12" Type="http://schemas.openxmlformats.org/officeDocument/2006/relationships/hyperlink" Target="http://www.getfortifyfl.com/"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0.png"/><Relationship Id="rId11" Type="http://schemas.openxmlformats.org/officeDocument/2006/relationships/hyperlink" Target="mailto:SecurityTips@Browardschools.com" TargetMode="External"/><Relationship Id="rId5" Type="http://schemas.openxmlformats.org/officeDocument/2006/relationships/image" Target="../media/image29.png"/><Relationship Id="rId10" Type="http://schemas.openxmlformats.org/officeDocument/2006/relationships/hyperlink" Target="http://www.browardschools.com/SecurityTips" TargetMode="External"/><Relationship Id="rId4" Type="http://schemas.openxmlformats.org/officeDocument/2006/relationships/notesSlide" Target="../notesSlides/notesSlide7.xml"/><Relationship Id="rId9" Type="http://schemas.openxmlformats.org/officeDocument/2006/relationships/image" Target="../media/image33.pn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0.xml"/><Relationship Id="rId7" Type="http://schemas.openxmlformats.org/officeDocument/2006/relationships/image" Target="../media/image3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629884-C47F-40AC-842E-0674B161EA14}"/>
              </a:ext>
            </a:extLst>
          </p:cNvPr>
          <p:cNvSpPr txBox="1"/>
          <p:nvPr/>
        </p:nvSpPr>
        <p:spPr>
          <a:xfrm>
            <a:off x="3307416" y="2668264"/>
            <a:ext cx="5577168" cy="2554545"/>
          </a:xfrm>
          <a:prstGeom prst="rect">
            <a:avLst/>
          </a:prstGeom>
          <a:noFill/>
        </p:spPr>
        <p:txBody>
          <a:bodyPr wrap="none" lIns="91440" tIns="45720" rIns="91440" bIns="45720" rtlCol="0" anchor="t">
            <a:spAutoFit/>
          </a:bodyPr>
          <a:lstStyle/>
          <a:p>
            <a:pPr algn="ctr"/>
            <a:r>
              <a:rPr lang="en-US" sz="5400" b="1" dirty="0">
                <a:solidFill>
                  <a:srgbClr val="002060"/>
                </a:solidFill>
                <a:latin typeface="Century Gothic" panose="020B0502020202020204" pitchFamily="34" charset="0"/>
              </a:rPr>
              <a:t>See Something, </a:t>
            </a:r>
            <a:endParaRPr lang="en-US" dirty="0">
              <a:solidFill>
                <a:srgbClr val="002060"/>
              </a:solidFill>
              <a:latin typeface="Century Gothic" panose="020B0502020202020204" pitchFamily="34" charset="0"/>
            </a:endParaRPr>
          </a:p>
          <a:p>
            <a:pPr algn="ctr"/>
            <a:r>
              <a:rPr lang="en-US" sz="5400" b="1" dirty="0">
                <a:solidFill>
                  <a:srgbClr val="002060"/>
                </a:solidFill>
                <a:latin typeface="Century Gothic" panose="020B0502020202020204" pitchFamily="34" charset="0"/>
              </a:rPr>
              <a:t>Say Something</a:t>
            </a:r>
          </a:p>
          <a:p>
            <a:pPr algn="ctr"/>
            <a:r>
              <a:rPr lang="en-US" sz="3200" b="1" dirty="0">
                <a:solidFill>
                  <a:srgbClr val="002060"/>
                </a:solidFill>
                <a:latin typeface="Century Gothic" panose="020B0502020202020204" pitchFamily="34" charset="0"/>
              </a:rPr>
              <a:t>Grades 6-12</a:t>
            </a:r>
            <a:endParaRPr lang="en-US" sz="3200" dirty="0">
              <a:solidFill>
                <a:srgbClr val="002060"/>
              </a:solidFill>
              <a:latin typeface="Century Gothic" panose="020B0502020202020204" pitchFamily="34" charset="0"/>
            </a:endParaRPr>
          </a:p>
          <a:p>
            <a:pPr algn="ctr"/>
            <a:endParaRPr lang="en-US" sz="2000" b="1" dirty="0">
              <a:solidFill>
                <a:schemeClr val="tx2"/>
              </a:solidFill>
            </a:endParaRPr>
          </a:p>
        </p:txBody>
      </p:sp>
      <p:sp>
        <p:nvSpPr>
          <p:cNvPr id="2" name="Slide Number Placeholder 4">
            <a:extLst>
              <a:ext uri="{FF2B5EF4-FFF2-40B4-BE49-F238E27FC236}">
                <a16:creationId xmlns:a16="http://schemas.microsoft.com/office/drawing/2014/main" id="{F5D5AEC4-924B-F872-FCB0-E9F5E0A13533}"/>
              </a:ext>
            </a:extLst>
          </p:cNvPr>
          <p:cNvSpPr txBox="1">
            <a:spLocks/>
          </p:cNvSpPr>
          <p:nvPr/>
        </p:nvSpPr>
        <p:spPr>
          <a:xfrm>
            <a:off x="9632271" y="6169981"/>
            <a:ext cx="2202423" cy="355106"/>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1</a:t>
            </a:r>
          </a:p>
        </p:txBody>
      </p:sp>
      <p:pic>
        <p:nvPicPr>
          <p:cNvPr id="3" name="Audio 11">
            <a:hlinkClick r:id="" action="ppaction://media"/>
            <a:extLst>
              <a:ext uri="{FF2B5EF4-FFF2-40B4-BE49-F238E27FC236}">
                <a16:creationId xmlns:a16="http://schemas.microsoft.com/office/drawing/2014/main" id="{48898F83-13A3-7DA8-BAFB-0B76F553D2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857827" y="5962859"/>
            <a:ext cx="769350" cy="769350"/>
          </a:xfrm>
          <a:prstGeom prst="ellipse">
            <a:avLst/>
          </a:prstGeom>
        </p:spPr>
      </p:pic>
    </p:spTree>
    <p:extLst>
      <p:ext uri="{BB962C8B-B14F-4D97-AF65-F5344CB8AC3E}">
        <p14:creationId xmlns:p14="http://schemas.microsoft.com/office/powerpoint/2010/main" val="3566706358"/>
      </p:ext>
    </p:extLst>
  </p:cSld>
  <p:clrMapOvr>
    <a:masterClrMapping/>
  </p:clrMapOvr>
  <mc:AlternateContent xmlns:mc="http://schemas.openxmlformats.org/markup-compatibility/2006" xmlns:p14="http://schemas.microsoft.com/office/powerpoint/2010/main">
    <mc:Choice Requires="p14">
      <p:transition spd="slow" p14:dur="2000" advTm="7533"/>
    </mc:Choice>
    <mc:Fallback xmlns="">
      <p:transition spd="slow" advTm="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61DC55E-4D8F-3028-874D-630534441BEE}"/>
              </a:ext>
            </a:extLst>
          </p:cNvPr>
          <p:cNvSpPr>
            <a:spLocks noGrp="1"/>
          </p:cNvSpPr>
          <p:nvPr>
            <p:ph type="title"/>
          </p:nvPr>
        </p:nvSpPr>
        <p:spPr/>
        <p:txBody>
          <a:bodyPr/>
          <a:lstStyle/>
          <a:p>
            <a:r>
              <a:rPr lang="en-US" sz="3600" dirty="0" err="1"/>
              <a:t>FortifyFL</a:t>
            </a:r>
            <a:r>
              <a:rPr lang="en-US" sz="3600" dirty="0"/>
              <a:t> </a:t>
            </a:r>
          </a:p>
        </p:txBody>
      </p:sp>
      <p:sp>
        <p:nvSpPr>
          <p:cNvPr id="4" name="Slide Number Placeholder 3">
            <a:extLst>
              <a:ext uri="{FF2B5EF4-FFF2-40B4-BE49-F238E27FC236}">
                <a16:creationId xmlns:a16="http://schemas.microsoft.com/office/drawing/2014/main" id="{2B19F30B-29FE-4F75-3380-B1E94C99FA8C}"/>
              </a:ext>
            </a:extLst>
          </p:cNvPr>
          <p:cNvSpPr>
            <a:spLocks noGrp="1"/>
          </p:cNvSpPr>
          <p:nvPr>
            <p:ph type="sldNum" sz="quarter" idx="14"/>
          </p:nvPr>
        </p:nvSpPr>
        <p:spPr/>
        <p:txBody>
          <a:bodyPr/>
          <a:lstStyle/>
          <a:p>
            <a:pPr>
              <a:defRPr/>
            </a:pPr>
            <a:fld id="{86B4DD73-D9A2-4811-8CC2-320030043A76}" type="slidenum">
              <a:rPr lang="en-US" smtClean="0"/>
              <a:pPr>
                <a:defRPr/>
              </a:pPr>
              <a:t>10</a:t>
            </a:fld>
            <a:endParaRPr lang="en-US"/>
          </a:p>
        </p:txBody>
      </p:sp>
      <p:sp>
        <p:nvSpPr>
          <p:cNvPr id="9" name="Title 1">
            <a:extLst>
              <a:ext uri="{FF2B5EF4-FFF2-40B4-BE49-F238E27FC236}">
                <a16:creationId xmlns:a16="http://schemas.microsoft.com/office/drawing/2014/main" id="{680EBCB0-7A44-80EE-2866-98053AC5D186}"/>
              </a:ext>
            </a:extLst>
          </p:cNvPr>
          <p:cNvSpPr>
            <a:spLocks noGrp="1"/>
          </p:cNvSpPr>
          <p:nvPr>
            <p:ph type="title" idx="4294967295"/>
          </p:nvPr>
        </p:nvSpPr>
        <p:spPr>
          <a:xfrm>
            <a:off x="3147218" y="1426212"/>
            <a:ext cx="5897563" cy="598488"/>
          </a:xfrm>
        </p:spPr>
        <p:txBody>
          <a:bodyPr>
            <a:normAutofit fontScale="90000"/>
          </a:bodyPr>
          <a:lstStyle/>
          <a:p>
            <a:r>
              <a:rPr lang="en-US" sz="3200" dirty="0">
                <a:latin typeface="+mn-lt"/>
              </a:rPr>
              <a:t>FortifyFL is for </a:t>
            </a:r>
            <a:r>
              <a:rPr lang="en-US" sz="3200" u="sng" dirty="0">
                <a:effectLst>
                  <a:outerShdw blurRad="38100" dist="38100" dir="2700000" algn="tl">
                    <a:srgbClr val="000000">
                      <a:alpha val="43137"/>
                    </a:srgbClr>
                  </a:outerShdw>
                </a:effectLst>
                <a:latin typeface="+mn-lt"/>
              </a:rPr>
              <a:t>Serious</a:t>
            </a:r>
            <a:r>
              <a:rPr lang="en-US" sz="3200" dirty="0">
                <a:latin typeface="+mn-lt"/>
              </a:rPr>
              <a:t> Tips Only</a:t>
            </a:r>
          </a:p>
        </p:txBody>
      </p:sp>
      <p:pic>
        <p:nvPicPr>
          <p:cNvPr id="10" name="Picture 9">
            <a:extLst>
              <a:ext uri="{FF2B5EF4-FFF2-40B4-BE49-F238E27FC236}">
                <a16:creationId xmlns:a16="http://schemas.microsoft.com/office/drawing/2014/main" id="{18C04BF0-8551-DAB4-2E1B-F8A7D7DF01CE}"/>
              </a:ext>
            </a:extLst>
          </p:cNvPr>
          <p:cNvPicPr>
            <a:picLocks noChangeAspect="1"/>
          </p:cNvPicPr>
          <p:nvPr/>
        </p:nvPicPr>
        <p:blipFill>
          <a:blip r:embed="rId5"/>
          <a:stretch>
            <a:fillRect/>
          </a:stretch>
        </p:blipFill>
        <p:spPr>
          <a:xfrm>
            <a:off x="2551717" y="2331725"/>
            <a:ext cx="7088567" cy="2449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4741B45E-3866-D791-F560-43218D8B8F71}"/>
              </a:ext>
            </a:extLst>
          </p:cNvPr>
          <p:cNvSpPr txBox="1"/>
          <p:nvPr/>
        </p:nvSpPr>
        <p:spPr>
          <a:xfrm>
            <a:off x="2711603" y="5088474"/>
            <a:ext cx="6768790" cy="646331"/>
          </a:xfrm>
          <a:prstGeom prst="rect">
            <a:avLst/>
          </a:prstGeom>
          <a:noFill/>
        </p:spPr>
        <p:txBody>
          <a:bodyPr wrap="square" rtlCol="0">
            <a:spAutoFit/>
          </a:bodyPr>
          <a:lstStyle/>
          <a:p>
            <a:r>
              <a:rPr lang="en-US" dirty="0"/>
              <a:t>If anyone uses FortifyFL to send a fake tip, the police will investigate. Fake tips could lead to serious consequences.</a:t>
            </a:r>
          </a:p>
        </p:txBody>
      </p:sp>
      <p:pic>
        <p:nvPicPr>
          <p:cNvPr id="25" name="Audio 24">
            <a:hlinkClick r:id="" action="ppaction://media"/>
            <a:extLst>
              <a:ext uri="{FF2B5EF4-FFF2-40B4-BE49-F238E27FC236}">
                <a16:creationId xmlns:a16="http://schemas.microsoft.com/office/drawing/2014/main" id="{0B7340E6-1F20-6EA5-994A-D5B2BE306B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510203" y="5952252"/>
            <a:ext cx="1014572" cy="1014572"/>
          </a:xfrm>
          <a:prstGeom prst="ellipse">
            <a:avLst/>
          </a:prstGeom>
        </p:spPr>
      </p:pic>
    </p:spTree>
    <p:extLst>
      <p:ext uri="{BB962C8B-B14F-4D97-AF65-F5344CB8AC3E}">
        <p14:creationId xmlns:p14="http://schemas.microsoft.com/office/powerpoint/2010/main" val="3559788187"/>
      </p:ext>
    </p:extLst>
  </p:cSld>
  <p:clrMapOvr>
    <a:masterClrMapping/>
  </p:clrMapOvr>
  <p:transition spd="slow" advTm="127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8ED0B0-F3A8-059A-AF88-D8CB0F7697CB}"/>
              </a:ext>
            </a:extLst>
          </p:cNvPr>
          <p:cNvSpPr>
            <a:spLocks noGrp="1"/>
          </p:cNvSpPr>
          <p:nvPr>
            <p:ph type="sldNum" sz="quarter" idx="15"/>
          </p:nvPr>
        </p:nvSpPr>
        <p:spPr/>
        <p:txBody>
          <a:bodyPr/>
          <a:lstStyle/>
          <a:p>
            <a:pPr>
              <a:defRPr/>
            </a:pPr>
            <a:fld id="{7152C89B-2781-48CB-9076-D9E168B251D8}" type="slidenum">
              <a:rPr lang="en-US" smtClean="0"/>
              <a:pPr>
                <a:defRPr/>
              </a:pPr>
              <a:t>11</a:t>
            </a:fld>
            <a:endParaRPr lang="en-US"/>
          </a:p>
        </p:txBody>
      </p:sp>
      <p:sp>
        <p:nvSpPr>
          <p:cNvPr id="7" name="Title 2">
            <a:extLst>
              <a:ext uri="{FF2B5EF4-FFF2-40B4-BE49-F238E27FC236}">
                <a16:creationId xmlns:a16="http://schemas.microsoft.com/office/drawing/2014/main" id="{85D58942-314B-5EF9-10A1-89989FC9F47D}"/>
              </a:ext>
            </a:extLst>
          </p:cNvPr>
          <p:cNvSpPr>
            <a:spLocks noGrp="1"/>
          </p:cNvSpPr>
          <p:nvPr>
            <p:ph type="title"/>
          </p:nvPr>
        </p:nvSpPr>
        <p:spPr>
          <a:xfrm>
            <a:off x="1697038" y="165100"/>
            <a:ext cx="8797926" cy="954088"/>
          </a:xfrm>
        </p:spPr>
        <p:txBody>
          <a:bodyPr/>
          <a:lstStyle/>
          <a:p>
            <a:r>
              <a:rPr lang="en-US" sz="3600" dirty="0" err="1"/>
              <a:t>FortifyFL</a:t>
            </a:r>
            <a:r>
              <a:rPr lang="en-US" sz="3600" dirty="0"/>
              <a:t> </a:t>
            </a:r>
          </a:p>
        </p:txBody>
      </p:sp>
      <p:pic>
        <p:nvPicPr>
          <p:cNvPr id="8" name="Picture 7">
            <a:extLst>
              <a:ext uri="{FF2B5EF4-FFF2-40B4-BE49-F238E27FC236}">
                <a16:creationId xmlns:a16="http://schemas.microsoft.com/office/drawing/2014/main" id="{54FFF35B-C321-3DD7-D097-767A504BE1F2}"/>
              </a:ext>
            </a:extLst>
          </p:cNvPr>
          <p:cNvPicPr>
            <a:picLocks noChangeAspect="1"/>
          </p:cNvPicPr>
          <p:nvPr/>
        </p:nvPicPr>
        <p:blipFill>
          <a:blip r:embed="rId5"/>
          <a:stretch>
            <a:fillRect/>
          </a:stretch>
        </p:blipFill>
        <p:spPr>
          <a:xfrm>
            <a:off x="2114988" y="1176148"/>
            <a:ext cx="2892011" cy="1896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ight Arrow 4">
            <a:extLst>
              <a:ext uri="{FF2B5EF4-FFF2-40B4-BE49-F238E27FC236}">
                <a16:creationId xmlns:a16="http://schemas.microsoft.com/office/drawing/2014/main" id="{07DBD25F-71D0-95C7-DCC8-57E433570420}"/>
              </a:ext>
            </a:extLst>
          </p:cNvPr>
          <p:cNvSpPr/>
          <p:nvPr/>
        </p:nvSpPr>
        <p:spPr>
          <a:xfrm>
            <a:off x="1640970" y="1653261"/>
            <a:ext cx="498708"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414E935-EA40-3B0E-F582-E5E6F3A38EF3}"/>
              </a:ext>
            </a:extLst>
          </p:cNvPr>
          <p:cNvSpPr txBox="1"/>
          <p:nvPr/>
        </p:nvSpPr>
        <p:spPr>
          <a:xfrm>
            <a:off x="2114988" y="3150077"/>
            <a:ext cx="2717411" cy="338554"/>
          </a:xfrm>
          <a:prstGeom prst="rect">
            <a:avLst/>
          </a:prstGeom>
          <a:noFill/>
        </p:spPr>
        <p:txBody>
          <a:bodyPr wrap="none" rtlCol="0">
            <a:spAutoFit/>
          </a:bodyPr>
          <a:lstStyle/>
          <a:p>
            <a:r>
              <a:rPr lang="en-US" sz="1600" dirty="0">
                <a:highlight>
                  <a:srgbClr val="FFFF00"/>
                </a:highlight>
              </a:rPr>
              <a:t>Step 1</a:t>
            </a:r>
            <a:r>
              <a:rPr lang="en-US" sz="1600" dirty="0"/>
              <a:t>: Select your school</a:t>
            </a:r>
          </a:p>
        </p:txBody>
      </p:sp>
      <p:pic>
        <p:nvPicPr>
          <p:cNvPr id="11" name="Picture 10">
            <a:extLst>
              <a:ext uri="{FF2B5EF4-FFF2-40B4-BE49-F238E27FC236}">
                <a16:creationId xmlns:a16="http://schemas.microsoft.com/office/drawing/2014/main" id="{28179D62-7A25-82E6-6144-F92EFCAC64C9}"/>
              </a:ext>
            </a:extLst>
          </p:cNvPr>
          <p:cNvPicPr>
            <a:picLocks noChangeAspect="1"/>
          </p:cNvPicPr>
          <p:nvPr/>
        </p:nvPicPr>
        <p:blipFill>
          <a:blip r:embed="rId6"/>
          <a:stretch>
            <a:fillRect/>
          </a:stretch>
        </p:blipFill>
        <p:spPr>
          <a:xfrm>
            <a:off x="7109237" y="1176148"/>
            <a:ext cx="2967776" cy="1896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ight Arrow 4">
            <a:extLst>
              <a:ext uri="{FF2B5EF4-FFF2-40B4-BE49-F238E27FC236}">
                <a16:creationId xmlns:a16="http://schemas.microsoft.com/office/drawing/2014/main" id="{834ECC5B-2A3F-A159-701D-DE0B9394E4F5}"/>
              </a:ext>
            </a:extLst>
          </p:cNvPr>
          <p:cNvSpPr/>
          <p:nvPr/>
        </p:nvSpPr>
        <p:spPr>
          <a:xfrm>
            <a:off x="6691288" y="1673604"/>
            <a:ext cx="498708"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C3CEC80-A758-2F5D-040F-A8D2BCC9E142}"/>
              </a:ext>
            </a:extLst>
          </p:cNvPr>
          <p:cNvSpPr txBox="1"/>
          <p:nvPr/>
        </p:nvSpPr>
        <p:spPr>
          <a:xfrm>
            <a:off x="7293731" y="3150077"/>
            <a:ext cx="2598788" cy="338554"/>
          </a:xfrm>
          <a:prstGeom prst="rect">
            <a:avLst/>
          </a:prstGeom>
          <a:noFill/>
        </p:spPr>
        <p:txBody>
          <a:bodyPr wrap="none" rtlCol="0">
            <a:spAutoFit/>
          </a:bodyPr>
          <a:lstStyle/>
          <a:p>
            <a:r>
              <a:rPr lang="en-US" sz="1600" dirty="0">
                <a:highlight>
                  <a:srgbClr val="00FF00"/>
                </a:highlight>
              </a:rPr>
              <a:t>Step 2</a:t>
            </a:r>
            <a:r>
              <a:rPr lang="en-US" sz="1600" dirty="0"/>
              <a:t>: Provide your Tip </a:t>
            </a:r>
          </a:p>
        </p:txBody>
      </p:sp>
      <p:pic>
        <p:nvPicPr>
          <p:cNvPr id="15" name="Picture 14" descr="Yellow speech bubble on pink background">
            <a:extLst>
              <a:ext uri="{FF2B5EF4-FFF2-40B4-BE49-F238E27FC236}">
                <a16:creationId xmlns:a16="http://schemas.microsoft.com/office/drawing/2014/main" id="{1CE3191B-2F29-C514-7E33-ADEA0B943716}"/>
              </a:ext>
            </a:extLst>
          </p:cNvPr>
          <p:cNvPicPr>
            <a:picLocks noChangeAspect="1"/>
          </p:cNvPicPr>
          <p:nvPr/>
        </p:nvPicPr>
        <p:blipFill>
          <a:blip r:embed="rId7"/>
          <a:stretch>
            <a:fillRect/>
          </a:stretch>
        </p:blipFill>
        <p:spPr>
          <a:xfrm>
            <a:off x="8926217" y="1992527"/>
            <a:ext cx="1598103" cy="1198746"/>
          </a:xfrm>
          <a:prstGeom prst="rect">
            <a:avLst/>
          </a:prstGeom>
          <a:ln>
            <a:noFill/>
          </a:ln>
          <a:effectLst>
            <a:softEdge rad="112500"/>
          </a:effectLst>
        </p:spPr>
      </p:pic>
      <p:sp>
        <p:nvSpPr>
          <p:cNvPr id="17" name="TextBox 16">
            <a:extLst>
              <a:ext uri="{FF2B5EF4-FFF2-40B4-BE49-F238E27FC236}">
                <a16:creationId xmlns:a16="http://schemas.microsoft.com/office/drawing/2014/main" id="{7E24528D-67E9-6D01-1F58-A069212FFBB5}"/>
              </a:ext>
            </a:extLst>
          </p:cNvPr>
          <p:cNvSpPr txBox="1"/>
          <p:nvPr/>
        </p:nvSpPr>
        <p:spPr>
          <a:xfrm>
            <a:off x="9001697" y="2168386"/>
            <a:ext cx="1598103" cy="691600"/>
          </a:xfrm>
          <a:prstGeom prst="rect">
            <a:avLst/>
          </a:prstGeom>
          <a:noFill/>
        </p:spPr>
        <p:txBody>
          <a:bodyPr wrap="square">
            <a:spAutoFit/>
          </a:bodyPr>
          <a:lstStyle/>
          <a:p>
            <a:pPr algn="ctr">
              <a:lnSpc>
                <a:spcPct val="110000"/>
              </a:lnSpc>
            </a:pPr>
            <a:r>
              <a:rPr lang="en-US" sz="1200" dirty="0">
                <a:latin typeface="Calibri" panose="020F0502020204030204" pitchFamily="34" charset="0"/>
                <a:cs typeface="Calibri" panose="020F0502020204030204" pitchFamily="34" charset="0"/>
              </a:rPr>
              <a:t>Include </a:t>
            </a:r>
            <a:r>
              <a:rPr lang="en-US" sz="1200" dirty="0">
                <a:solidFill>
                  <a:srgbClr val="C00000"/>
                </a:solidFill>
                <a:latin typeface="Calibri" panose="020F0502020204030204" pitchFamily="34" charset="0"/>
                <a:cs typeface="Calibri" panose="020F0502020204030204" pitchFamily="34" charset="0"/>
              </a:rPr>
              <a:t>WHO</a:t>
            </a:r>
            <a:r>
              <a:rPr lang="en-US" sz="1200" dirty="0">
                <a:latin typeface="Calibri" panose="020F0502020204030204" pitchFamily="34" charset="0"/>
                <a:cs typeface="Calibri" panose="020F0502020204030204" pitchFamily="34" charset="0"/>
              </a:rPr>
              <a:t> did </a:t>
            </a:r>
            <a:r>
              <a:rPr lang="en-US" sz="1200" dirty="0">
                <a:solidFill>
                  <a:srgbClr val="C00000"/>
                </a:solidFill>
                <a:latin typeface="Calibri" panose="020F0502020204030204" pitchFamily="34" charset="0"/>
                <a:cs typeface="Calibri" panose="020F0502020204030204" pitchFamily="34" charset="0"/>
              </a:rPr>
              <a:t>WHAT</a:t>
            </a:r>
            <a:r>
              <a:rPr lang="en-US" sz="1200" dirty="0">
                <a:latin typeface="Calibri" panose="020F0502020204030204" pitchFamily="34" charset="0"/>
                <a:cs typeface="Calibri" panose="020F0502020204030204" pitchFamily="34" charset="0"/>
              </a:rPr>
              <a:t>, </a:t>
            </a:r>
            <a:r>
              <a:rPr lang="en-US" sz="1200" dirty="0">
                <a:solidFill>
                  <a:srgbClr val="C00000"/>
                </a:solidFill>
                <a:latin typeface="Calibri" panose="020F0502020204030204" pitchFamily="34" charset="0"/>
                <a:cs typeface="Calibri" panose="020F0502020204030204" pitchFamily="34" charset="0"/>
              </a:rPr>
              <a:t>WHERE</a:t>
            </a:r>
            <a:r>
              <a:rPr lang="en-US" sz="1200" dirty="0">
                <a:latin typeface="Calibri" panose="020F0502020204030204" pitchFamily="34" charset="0"/>
                <a:cs typeface="Calibri" panose="020F0502020204030204" pitchFamily="34" charset="0"/>
              </a:rPr>
              <a:t> it happened and </a:t>
            </a:r>
            <a:r>
              <a:rPr lang="en-US" sz="1200" dirty="0">
                <a:solidFill>
                  <a:srgbClr val="C00000"/>
                </a:solidFill>
                <a:latin typeface="Calibri" panose="020F0502020204030204" pitchFamily="34" charset="0"/>
                <a:cs typeface="Calibri" panose="020F0502020204030204" pitchFamily="34" charset="0"/>
              </a:rPr>
              <a:t>WHEN</a:t>
            </a:r>
            <a:r>
              <a:rPr lang="en-US" sz="1200" dirty="0">
                <a:latin typeface="Calibri" panose="020F0502020204030204" pitchFamily="34" charset="0"/>
                <a:cs typeface="Calibri" panose="020F0502020204030204" pitchFamily="34" charset="0"/>
              </a:rPr>
              <a:t>.</a:t>
            </a:r>
          </a:p>
        </p:txBody>
      </p:sp>
      <p:pic>
        <p:nvPicPr>
          <p:cNvPr id="18" name="Picture 17">
            <a:extLst>
              <a:ext uri="{FF2B5EF4-FFF2-40B4-BE49-F238E27FC236}">
                <a16:creationId xmlns:a16="http://schemas.microsoft.com/office/drawing/2014/main" id="{EE2596DD-96EA-6CF1-53A8-8ACE640232CC}"/>
              </a:ext>
            </a:extLst>
          </p:cNvPr>
          <p:cNvPicPr>
            <a:picLocks noChangeAspect="1"/>
          </p:cNvPicPr>
          <p:nvPr/>
        </p:nvPicPr>
        <p:blipFill>
          <a:blip r:embed="rId8"/>
          <a:stretch>
            <a:fillRect/>
          </a:stretch>
        </p:blipFill>
        <p:spPr>
          <a:xfrm>
            <a:off x="2138146" y="3725264"/>
            <a:ext cx="2926241" cy="1896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ight Arrow 4">
            <a:extLst>
              <a:ext uri="{FF2B5EF4-FFF2-40B4-BE49-F238E27FC236}">
                <a16:creationId xmlns:a16="http://schemas.microsoft.com/office/drawing/2014/main" id="{E48F9CB7-F632-14EF-E2D1-62A94DA9F7BB}"/>
              </a:ext>
            </a:extLst>
          </p:cNvPr>
          <p:cNvSpPr/>
          <p:nvPr/>
        </p:nvSpPr>
        <p:spPr>
          <a:xfrm>
            <a:off x="1697038" y="4219478"/>
            <a:ext cx="498708"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AEF8FE3-9B32-8D28-1040-32948DB8F047}"/>
              </a:ext>
            </a:extLst>
          </p:cNvPr>
          <p:cNvSpPr txBox="1"/>
          <p:nvPr/>
        </p:nvSpPr>
        <p:spPr>
          <a:xfrm>
            <a:off x="2024329" y="5678400"/>
            <a:ext cx="3326552" cy="338554"/>
          </a:xfrm>
          <a:prstGeom prst="rect">
            <a:avLst/>
          </a:prstGeom>
          <a:noFill/>
        </p:spPr>
        <p:txBody>
          <a:bodyPr wrap="none" rtlCol="0">
            <a:spAutoFit/>
          </a:bodyPr>
          <a:lstStyle/>
          <a:p>
            <a:r>
              <a:rPr lang="en-US" sz="1600" dirty="0">
                <a:highlight>
                  <a:srgbClr val="00FFFF"/>
                </a:highlight>
              </a:rPr>
              <a:t>Step 3</a:t>
            </a:r>
            <a:r>
              <a:rPr lang="en-US" sz="1600" dirty="0"/>
              <a:t>: Attach a video or photo</a:t>
            </a:r>
          </a:p>
        </p:txBody>
      </p:sp>
      <p:pic>
        <p:nvPicPr>
          <p:cNvPr id="21" name="Picture 20">
            <a:extLst>
              <a:ext uri="{FF2B5EF4-FFF2-40B4-BE49-F238E27FC236}">
                <a16:creationId xmlns:a16="http://schemas.microsoft.com/office/drawing/2014/main" id="{6C6588F0-90BE-F3F7-54DB-E8CE129D49D9}"/>
              </a:ext>
            </a:extLst>
          </p:cNvPr>
          <p:cNvPicPr>
            <a:picLocks noChangeAspect="1"/>
          </p:cNvPicPr>
          <p:nvPr/>
        </p:nvPicPr>
        <p:blipFill>
          <a:blip r:embed="rId9"/>
          <a:stretch>
            <a:fillRect/>
          </a:stretch>
        </p:blipFill>
        <p:spPr>
          <a:xfrm>
            <a:off x="7127616" y="3626740"/>
            <a:ext cx="3049296" cy="1971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FBEAC949-350A-5796-8C8C-27A011E38574}"/>
              </a:ext>
            </a:extLst>
          </p:cNvPr>
          <p:cNvSpPr txBox="1"/>
          <p:nvPr/>
        </p:nvSpPr>
        <p:spPr>
          <a:xfrm>
            <a:off x="6946237" y="5678401"/>
            <a:ext cx="3624710" cy="584775"/>
          </a:xfrm>
          <a:prstGeom prst="rect">
            <a:avLst/>
          </a:prstGeom>
          <a:noFill/>
        </p:spPr>
        <p:txBody>
          <a:bodyPr wrap="none" rtlCol="0">
            <a:spAutoFit/>
          </a:bodyPr>
          <a:lstStyle/>
          <a:p>
            <a:r>
              <a:rPr lang="en-US" sz="1600" dirty="0">
                <a:highlight>
                  <a:srgbClr val="FF00FF"/>
                </a:highlight>
              </a:rPr>
              <a:t>Step 4</a:t>
            </a:r>
            <a:r>
              <a:rPr lang="en-US" sz="1600" dirty="0"/>
              <a:t>: </a:t>
            </a:r>
            <a:r>
              <a:rPr lang="en-US" sz="1600" u="sng" dirty="0"/>
              <a:t>Optional</a:t>
            </a:r>
            <a:r>
              <a:rPr lang="en-US" sz="1600" dirty="0"/>
              <a:t> - Provide contact </a:t>
            </a:r>
          </a:p>
          <a:p>
            <a:pPr algn="ctr"/>
            <a:r>
              <a:rPr lang="en-US" sz="1600" dirty="0"/>
              <a:t>information </a:t>
            </a:r>
            <a:r>
              <a:rPr lang="en-US" sz="1600"/>
              <a:t>and Submit </a:t>
            </a:r>
            <a:endParaRPr lang="en-US" sz="1600" dirty="0"/>
          </a:p>
        </p:txBody>
      </p:sp>
      <p:sp>
        <p:nvSpPr>
          <p:cNvPr id="24" name="TextBox 23">
            <a:extLst>
              <a:ext uri="{FF2B5EF4-FFF2-40B4-BE49-F238E27FC236}">
                <a16:creationId xmlns:a16="http://schemas.microsoft.com/office/drawing/2014/main" id="{0F7F711F-6755-E2C2-106A-D99726FD450A}"/>
              </a:ext>
            </a:extLst>
          </p:cNvPr>
          <p:cNvSpPr txBox="1"/>
          <p:nvPr/>
        </p:nvSpPr>
        <p:spPr>
          <a:xfrm>
            <a:off x="6527510" y="2309797"/>
            <a:ext cx="2360967"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Tips must have </a:t>
            </a:r>
            <a:r>
              <a:rPr lang="en-US" sz="1200" b="1" dirty="0">
                <a:solidFill>
                  <a:srgbClr val="C00000"/>
                </a:solidFill>
                <a:latin typeface="Calibri" panose="020F0502020204030204" pitchFamily="34" charset="0"/>
                <a:cs typeface="Calibri" panose="020F0502020204030204" pitchFamily="34" charset="0"/>
              </a:rPr>
              <a:t>useful</a:t>
            </a:r>
            <a:r>
              <a:rPr lang="en-US" sz="1200" b="1" dirty="0">
                <a:latin typeface="Calibri" panose="020F0502020204030204" pitchFamily="34" charset="0"/>
                <a:cs typeface="Calibri" panose="020F0502020204030204" pitchFamily="34" charset="0"/>
              </a:rPr>
              <a:t> information</a:t>
            </a:r>
            <a:endParaRPr lang="en-US" sz="1200" dirty="0"/>
          </a:p>
        </p:txBody>
      </p:sp>
      <p:pic>
        <p:nvPicPr>
          <p:cNvPr id="43" name="Audio 42">
            <a:hlinkClick r:id="" action="ppaction://media"/>
            <a:extLst>
              <a:ext uri="{FF2B5EF4-FFF2-40B4-BE49-F238E27FC236}">
                <a16:creationId xmlns:a16="http://schemas.microsoft.com/office/drawing/2014/main" id="{02C2B710-DB75-E0C1-4992-56E64934D16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403417" y="5900050"/>
            <a:ext cx="1118975" cy="1118975"/>
          </a:xfrm>
          <a:prstGeom prst="ellipse">
            <a:avLst/>
          </a:prstGeom>
        </p:spPr>
      </p:pic>
    </p:spTree>
    <p:extLst>
      <p:ext uri="{BB962C8B-B14F-4D97-AF65-F5344CB8AC3E}">
        <p14:creationId xmlns:p14="http://schemas.microsoft.com/office/powerpoint/2010/main" val="32936312"/>
      </p:ext>
    </p:extLst>
  </p:cSld>
  <p:clrMapOvr>
    <a:masterClrMapping/>
  </p:clrMapOvr>
  <p:transition spd="slow" advTm="3755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15A348-2719-2E7F-36C5-FF9C9BEA9941}"/>
              </a:ext>
            </a:extLst>
          </p:cNvPr>
          <p:cNvSpPr>
            <a:spLocks noGrp="1"/>
          </p:cNvSpPr>
          <p:nvPr>
            <p:ph type="sldNum" sz="quarter" idx="15"/>
          </p:nvPr>
        </p:nvSpPr>
        <p:spPr/>
        <p:txBody>
          <a:bodyPr/>
          <a:lstStyle/>
          <a:p>
            <a:pPr>
              <a:defRPr/>
            </a:pPr>
            <a:fld id="{86B4DD73-D9A2-4811-8CC2-320030043A76}" type="slidenum">
              <a:rPr lang="en-US" smtClean="0"/>
              <a:pPr>
                <a:defRPr/>
              </a:pPr>
              <a:t>12</a:t>
            </a:fld>
            <a:endParaRPr lang="en-US"/>
          </a:p>
        </p:txBody>
      </p:sp>
      <p:sp>
        <p:nvSpPr>
          <p:cNvPr id="5" name="Title 2">
            <a:extLst>
              <a:ext uri="{FF2B5EF4-FFF2-40B4-BE49-F238E27FC236}">
                <a16:creationId xmlns:a16="http://schemas.microsoft.com/office/drawing/2014/main" id="{D93A3FFC-6CFA-93D0-09A1-8F0D72D1220F}"/>
              </a:ext>
            </a:extLst>
          </p:cNvPr>
          <p:cNvSpPr>
            <a:spLocks noGrp="1"/>
          </p:cNvSpPr>
          <p:nvPr>
            <p:ph type="title"/>
          </p:nvPr>
        </p:nvSpPr>
        <p:spPr>
          <a:xfrm>
            <a:off x="1697038" y="165100"/>
            <a:ext cx="8797926" cy="954088"/>
          </a:xfrm>
        </p:spPr>
        <p:txBody>
          <a:bodyPr/>
          <a:lstStyle/>
          <a:p>
            <a:r>
              <a:rPr lang="en-US" sz="3600" dirty="0" err="1"/>
              <a:t>FortifyFL</a:t>
            </a:r>
            <a:r>
              <a:rPr lang="en-US" sz="3600" dirty="0"/>
              <a:t> </a:t>
            </a:r>
          </a:p>
        </p:txBody>
      </p:sp>
      <p:pic>
        <p:nvPicPr>
          <p:cNvPr id="7" name="Content Placeholder 8" descr="Police car red lights in night time">
            <a:extLst>
              <a:ext uri="{FF2B5EF4-FFF2-40B4-BE49-F238E27FC236}">
                <a16:creationId xmlns:a16="http://schemas.microsoft.com/office/drawing/2014/main" id="{2402A5D4-E695-3EA5-064A-9E56C7BFA2BE}"/>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697036" y="1119189"/>
            <a:ext cx="8797926" cy="5088665"/>
          </a:xfrm>
          <a:prstGeom prst="rect">
            <a:avLst/>
          </a:prstGeom>
        </p:spPr>
      </p:pic>
      <p:sp>
        <p:nvSpPr>
          <p:cNvPr id="9" name="TextBox 8">
            <a:extLst>
              <a:ext uri="{FF2B5EF4-FFF2-40B4-BE49-F238E27FC236}">
                <a16:creationId xmlns:a16="http://schemas.microsoft.com/office/drawing/2014/main" id="{BC41576B-0061-A5E5-AECA-CCA1C0379F77}"/>
              </a:ext>
            </a:extLst>
          </p:cNvPr>
          <p:cNvSpPr txBox="1"/>
          <p:nvPr/>
        </p:nvSpPr>
        <p:spPr>
          <a:xfrm>
            <a:off x="2069285" y="1413064"/>
            <a:ext cx="2726422" cy="4031873"/>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Remember: </a:t>
            </a:r>
            <a:r>
              <a:rPr lang="en-US" sz="3200" dirty="0" err="1">
                <a:latin typeface="Calibri" panose="020F0502020204030204" pitchFamily="34" charset="0"/>
                <a:cs typeface="Calibri" panose="020F0502020204030204" pitchFamily="34" charset="0"/>
              </a:rPr>
              <a:t>FortifyFL</a:t>
            </a:r>
            <a:r>
              <a:rPr lang="en-US" sz="3200" dirty="0">
                <a:latin typeface="Calibri" panose="020F0502020204030204" pitchFamily="34" charset="0"/>
                <a:cs typeface="Calibri" panose="020F0502020204030204" pitchFamily="34" charset="0"/>
              </a:rPr>
              <a:t> is </a:t>
            </a:r>
            <a:r>
              <a:rPr lang="en-US" sz="32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a:t>
            </a:r>
            <a:r>
              <a:rPr lang="en-US" sz="3200" dirty="0">
                <a:latin typeface="Calibri" panose="020F0502020204030204" pitchFamily="34" charset="0"/>
                <a:cs typeface="Calibri" panose="020F0502020204030204" pitchFamily="34" charset="0"/>
              </a:rPr>
              <a:t> for reporting dangerous situations or suspicious behavior</a:t>
            </a:r>
          </a:p>
        </p:txBody>
      </p:sp>
      <p:sp>
        <p:nvSpPr>
          <p:cNvPr id="11" name="TextBox 10">
            <a:extLst>
              <a:ext uri="{FF2B5EF4-FFF2-40B4-BE49-F238E27FC236}">
                <a16:creationId xmlns:a16="http://schemas.microsoft.com/office/drawing/2014/main" id="{1B9F44B4-7799-3AFC-68AD-EE116F212179}"/>
              </a:ext>
            </a:extLst>
          </p:cNvPr>
          <p:cNvSpPr txBox="1"/>
          <p:nvPr/>
        </p:nvSpPr>
        <p:spPr>
          <a:xfrm>
            <a:off x="7057363" y="4379054"/>
            <a:ext cx="2914351" cy="1384995"/>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There are serious consequences for reporting fake tips</a:t>
            </a:r>
          </a:p>
        </p:txBody>
      </p:sp>
      <p:pic>
        <p:nvPicPr>
          <p:cNvPr id="20" name="Audio 19">
            <a:hlinkClick r:id="" action="ppaction://media"/>
            <a:extLst>
              <a:ext uri="{FF2B5EF4-FFF2-40B4-BE49-F238E27FC236}">
                <a16:creationId xmlns:a16="http://schemas.microsoft.com/office/drawing/2014/main" id="{8A4A6080-589A-1332-7D66-E854935BD50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494962" y="5953710"/>
            <a:ext cx="1011655" cy="1011655"/>
          </a:xfrm>
          <a:prstGeom prst="ellipse">
            <a:avLst/>
          </a:prstGeom>
        </p:spPr>
      </p:pic>
    </p:spTree>
    <p:extLst>
      <p:ext uri="{BB962C8B-B14F-4D97-AF65-F5344CB8AC3E}">
        <p14:creationId xmlns:p14="http://schemas.microsoft.com/office/powerpoint/2010/main" val="2087113831"/>
      </p:ext>
    </p:extLst>
  </p:cSld>
  <p:clrMapOvr>
    <a:masterClrMapping/>
  </p:clrMapOvr>
  <p:transition spd="slow" advTm="129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aphical user interface, website&#10;&#10;Description automatically generated">
            <a:extLst>
              <a:ext uri="{FF2B5EF4-FFF2-40B4-BE49-F238E27FC236}">
                <a16:creationId xmlns:a16="http://schemas.microsoft.com/office/drawing/2014/main" id="{3D86AB0C-1BA3-FF22-8CC3-9FC82EA553F3}"/>
              </a:ext>
            </a:extLst>
          </p:cNvPr>
          <p:cNvPicPr>
            <a:picLocks noChangeAspect="1"/>
          </p:cNvPicPr>
          <p:nvPr/>
        </p:nvPicPr>
        <p:blipFill>
          <a:blip r:embed="rId5"/>
          <a:stretch>
            <a:fillRect/>
          </a:stretch>
        </p:blipFill>
        <p:spPr>
          <a:xfrm>
            <a:off x="892630" y="1090780"/>
            <a:ext cx="10406742" cy="5042585"/>
          </a:xfrm>
          <a:prstGeom prst="rect">
            <a:avLst/>
          </a:prstGeom>
          <a:noFill/>
        </p:spPr>
      </p:pic>
      <p:sp>
        <p:nvSpPr>
          <p:cNvPr id="9" name="Title 2">
            <a:extLst>
              <a:ext uri="{FF2B5EF4-FFF2-40B4-BE49-F238E27FC236}">
                <a16:creationId xmlns:a16="http://schemas.microsoft.com/office/drawing/2014/main" id="{3931C458-D40C-22B3-1C9D-9216BA3E8AC7}"/>
              </a:ext>
            </a:extLst>
          </p:cNvPr>
          <p:cNvSpPr>
            <a:spLocks noGrp="1"/>
          </p:cNvSpPr>
          <p:nvPr>
            <p:ph type="title"/>
          </p:nvPr>
        </p:nvSpPr>
        <p:spPr>
          <a:xfrm>
            <a:off x="221628" y="165100"/>
            <a:ext cx="11739656" cy="1223576"/>
          </a:xfrm>
        </p:spPr>
        <p:txBody>
          <a:bodyPr/>
          <a:lstStyle/>
          <a:p>
            <a:pPr algn="ctr"/>
            <a:r>
              <a:rPr lang="en-US" sz="4000" dirty="0">
                <a:ea typeface="+mj-lt"/>
                <a:cs typeface="+mj-lt"/>
              </a:rPr>
              <a:t>Located on All BCPS District Websites</a:t>
            </a:r>
            <a:r>
              <a:rPr lang="en-US" dirty="0">
                <a:ea typeface="+mj-lt"/>
                <a:cs typeface="+mj-lt"/>
              </a:rPr>
              <a:t> </a:t>
            </a:r>
            <a:endParaRPr lang="en-US" b="0" dirty="0">
              <a:ea typeface="+mj-lt"/>
              <a:cs typeface="+mj-lt"/>
            </a:endParaRPr>
          </a:p>
          <a:p>
            <a:endParaRPr lang="en-US" dirty="0"/>
          </a:p>
        </p:txBody>
      </p:sp>
      <p:sp>
        <p:nvSpPr>
          <p:cNvPr id="4" name="Text Placeholder 3">
            <a:extLst>
              <a:ext uri="{FF2B5EF4-FFF2-40B4-BE49-F238E27FC236}">
                <a16:creationId xmlns:a16="http://schemas.microsoft.com/office/drawing/2014/main" id="{34ABD02F-30CD-79A7-AA0F-BFF93BCADD37}"/>
              </a:ext>
            </a:extLst>
          </p:cNvPr>
          <p:cNvSpPr>
            <a:spLocks noGrp="1"/>
          </p:cNvSpPr>
          <p:nvPr>
            <p:ph type="body" sz="quarter" idx="13"/>
          </p:nvPr>
        </p:nvSpPr>
        <p:spPr>
          <a:xfrm>
            <a:off x="1236135" y="6242583"/>
            <a:ext cx="6389491" cy="365124"/>
          </a:xfrm>
        </p:spPr>
        <p:txBody>
          <a:bodyPr anchor="ctr">
            <a:normAutofit/>
          </a:bodyPr>
          <a:lstStyle/>
          <a:p>
            <a:pPr>
              <a:spcAft>
                <a:spcPts val="600"/>
              </a:spcAft>
            </a:pPr>
            <a:r>
              <a:rPr lang="en-US"/>
              <a:t>safety, security &amp; emergency preparedness</a:t>
            </a:r>
          </a:p>
        </p:txBody>
      </p:sp>
      <p:sp>
        <p:nvSpPr>
          <p:cNvPr id="5" name="Arrow: Left 4">
            <a:extLst>
              <a:ext uri="{FF2B5EF4-FFF2-40B4-BE49-F238E27FC236}">
                <a16:creationId xmlns:a16="http://schemas.microsoft.com/office/drawing/2014/main" id="{F1A8E8D9-CDF4-3A00-C5B8-D9B95196479B}"/>
              </a:ext>
            </a:extLst>
          </p:cNvPr>
          <p:cNvSpPr/>
          <p:nvPr/>
        </p:nvSpPr>
        <p:spPr>
          <a:xfrm rot="-1560000">
            <a:off x="2617616" y="5394489"/>
            <a:ext cx="411555" cy="20585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 name="Audio 7">
            <a:hlinkClick r:id="" action="ppaction://media"/>
            <a:extLst>
              <a:ext uri="{FF2B5EF4-FFF2-40B4-BE49-F238E27FC236}">
                <a16:creationId xmlns:a16="http://schemas.microsoft.com/office/drawing/2014/main" id="{9049A760-1423-4CF1-8C6D-718FC270F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6582" y="6242582"/>
            <a:ext cx="463017" cy="463017"/>
          </a:xfrm>
          <a:prstGeom prst="rect">
            <a:avLst/>
          </a:prstGeom>
        </p:spPr>
      </p:pic>
      <p:sp>
        <p:nvSpPr>
          <p:cNvPr id="3" name="Slide Number Placeholder 4">
            <a:extLst>
              <a:ext uri="{FF2B5EF4-FFF2-40B4-BE49-F238E27FC236}">
                <a16:creationId xmlns:a16="http://schemas.microsoft.com/office/drawing/2014/main" id="{D94C69BC-11DF-8089-24AF-ACB8C026F122}"/>
              </a:ext>
            </a:extLst>
          </p:cNvPr>
          <p:cNvSpPr txBox="1">
            <a:spLocks/>
          </p:cNvSpPr>
          <p:nvPr/>
        </p:nvSpPr>
        <p:spPr>
          <a:xfrm>
            <a:off x="9650027" y="6320901"/>
            <a:ext cx="2202423" cy="286806"/>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13</a:t>
            </a:r>
          </a:p>
        </p:txBody>
      </p:sp>
    </p:spTree>
    <p:extLst>
      <p:ext uri="{BB962C8B-B14F-4D97-AF65-F5344CB8AC3E}">
        <p14:creationId xmlns:p14="http://schemas.microsoft.com/office/powerpoint/2010/main" val="4147354732"/>
      </p:ext>
    </p:extLst>
  </p:cSld>
  <p:clrMapOvr>
    <a:masterClrMapping/>
  </p:clrMapOvr>
  <p:transition spd="slow" advTm="853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text&#10;&#10;Description automatically generated">
            <a:extLst>
              <a:ext uri="{FF2B5EF4-FFF2-40B4-BE49-F238E27FC236}">
                <a16:creationId xmlns:a16="http://schemas.microsoft.com/office/drawing/2014/main" id="{D2BDE9AC-76A5-6117-41BF-6449C3B72382}"/>
              </a:ext>
            </a:extLst>
          </p:cNvPr>
          <p:cNvPicPr>
            <a:picLocks noChangeAspect="1"/>
          </p:cNvPicPr>
          <p:nvPr/>
        </p:nvPicPr>
        <p:blipFill>
          <a:blip r:embed="rId5"/>
          <a:stretch>
            <a:fillRect/>
          </a:stretch>
        </p:blipFill>
        <p:spPr>
          <a:xfrm>
            <a:off x="213785" y="2395469"/>
            <a:ext cx="11736916" cy="2494100"/>
          </a:xfrm>
          <a:prstGeom prst="rect">
            <a:avLst/>
          </a:prstGeom>
          <a:noFill/>
        </p:spPr>
      </p:pic>
      <p:sp>
        <p:nvSpPr>
          <p:cNvPr id="3" name="Title 2">
            <a:extLst>
              <a:ext uri="{FF2B5EF4-FFF2-40B4-BE49-F238E27FC236}">
                <a16:creationId xmlns:a16="http://schemas.microsoft.com/office/drawing/2014/main" id="{F963D025-6969-5323-BB6E-6ADD911E7892}"/>
              </a:ext>
            </a:extLst>
          </p:cNvPr>
          <p:cNvSpPr>
            <a:spLocks noGrp="1"/>
          </p:cNvSpPr>
          <p:nvPr>
            <p:ph type="title"/>
          </p:nvPr>
        </p:nvSpPr>
        <p:spPr>
          <a:xfrm>
            <a:off x="254320" y="165100"/>
            <a:ext cx="11706964" cy="954088"/>
          </a:xfrm>
        </p:spPr>
        <p:txBody>
          <a:bodyPr anchor="b">
            <a:normAutofit/>
          </a:bodyPr>
          <a:lstStyle/>
          <a:p>
            <a:pPr algn="ctr"/>
            <a:r>
              <a:rPr lang="en-US" sz="4000" dirty="0"/>
              <a:t>Remember, If you ...</a:t>
            </a:r>
          </a:p>
        </p:txBody>
      </p:sp>
      <p:sp>
        <p:nvSpPr>
          <p:cNvPr id="4" name="Text Placeholder 3">
            <a:extLst>
              <a:ext uri="{FF2B5EF4-FFF2-40B4-BE49-F238E27FC236}">
                <a16:creationId xmlns:a16="http://schemas.microsoft.com/office/drawing/2014/main" id="{34ABD02F-30CD-79A7-AA0F-BFF93BCADD37}"/>
              </a:ext>
            </a:extLst>
          </p:cNvPr>
          <p:cNvSpPr>
            <a:spLocks noGrp="1"/>
          </p:cNvSpPr>
          <p:nvPr>
            <p:ph type="body" sz="quarter" idx="13"/>
          </p:nvPr>
        </p:nvSpPr>
        <p:spPr>
          <a:xfrm>
            <a:off x="1236135" y="6242583"/>
            <a:ext cx="6389491" cy="365124"/>
          </a:xfrm>
        </p:spPr>
        <p:txBody>
          <a:bodyPr anchor="ctr">
            <a:normAutofit/>
          </a:bodyPr>
          <a:lstStyle/>
          <a:p>
            <a:pPr>
              <a:spcAft>
                <a:spcPts val="600"/>
              </a:spcAft>
            </a:pPr>
            <a:r>
              <a:rPr lang="en-US"/>
              <a:t>safety, security &amp; emergency preparedness</a:t>
            </a:r>
          </a:p>
        </p:txBody>
      </p:sp>
      <p:sp>
        <p:nvSpPr>
          <p:cNvPr id="5" name="Slide Number Placeholder 4">
            <a:extLst>
              <a:ext uri="{FF2B5EF4-FFF2-40B4-BE49-F238E27FC236}">
                <a16:creationId xmlns:a16="http://schemas.microsoft.com/office/drawing/2014/main" id="{61F8B17E-DC5F-8823-8720-548B9129743A}"/>
              </a:ext>
            </a:extLst>
          </p:cNvPr>
          <p:cNvSpPr txBox="1">
            <a:spLocks/>
          </p:cNvSpPr>
          <p:nvPr/>
        </p:nvSpPr>
        <p:spPr>
          <a:xfrm>
            <a:off x="9632271" y="6320901"/>
            <a:ext cx="2202423" cy="21466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14</a:t>
            </a:r>
          </a:p>
        </p:txBody>
      </p:sp>
      <p:pic>
        <p:nvPicPr>
          <p:cNvPr id="10" name="Audio 9">
            <a:hlinkClick r:id="" action="ppaction://media"/>
            <a:extLst>
              <a:ext uri="{FF2B5EF4-FFF2-40B4-BE49-F238E27FC236}">
                <a16:creationId xmlns:a16="http://schemas.microsoft.com/office/drawing/2014/main" id="{FA93B1F5-2218-D3ED-16ED-9DD5CD03B42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449215" y="5821615"/>
            <a:ext cx="1385479" cy="1385479"/>
          </a:xfrm>
          <a:prstGeom prst="ellipse">
            <a:avLst/>
          </a:prstGeom>
        </p:spPr>
      </p:pic>
    </p:spTree>
    <p:extLst>
      <p:ext uri="{BB962C8B-B14F-4D97-AF65-F5344CB8AC3E}">
        <p14:creationId xmlns:p14="http://schemas.microsoft.com/office/powerpoint/2010/main" val="3217507703"/>
      </p:ext>
    </p:extLst>
  </p:cSld>
  <p:clrMapOvr>
    <a:masterClrMapping/>
  </p:clrMapOvr>
  <p:transition spd="slow" advTm="85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7D86A06F-96BC-4B3F-94BD-895B7D3E0F15}"/>
              </a:ext>
            </a:extLst>
          </p:cNvPr>
          <p:cNvSpPr>
            <a:spLocks noGrp="1"/>
          </p:cNvSpPr>
          <p:nvPr>
            <p:ph idx="1"/>
          </p:nvPr>
        </p:nvSpPr>
        <p:spPr bwMode="auto">
          <a:xfrm>
            <a:off x="3594145" y="1328489"/>
            <a:ext cx="4997324" cy="32602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Laurie </a:t>
            </a:r>
            <a:r>
              <a:rPr lang="en-US" sz="1400" b="0" i="0" dirty="0" err="1">
                <a:solidFill>
                  <a:srgbClr val="323130"/>
                </a:solidFill>
                <a:effectLst/>
                <a:latin typeface="Century Gothic" panose="020B0502020202020204" pitchFamily="34" charset="0"/>
              </a:rPr>
              <a:t>Alhadeff</a:t>
            </a:r>
            <a:r>
              <a:rPr lang="en-US" sz="1400" b="0" i="0" dirty="0">
                <a:solidFill>
                  <a:srgbClr val="323130"/>
                </a:solidFill>
                <a:effectLst/>
                <a:latin typeface="Century Gothic" panose="020B0502020202020204" pitchFamily="34" charset="0"/>
              </a:rPr>
              <a:t>, Chair​</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Debra Hixon, Vice Chair​</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Dr. Allen Zeman​</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Daniel </a:t>
            </a:r>
            <a:r>
              <a:rPr lang="en-US" sz="1400" b="0" i="0" dirty="0" err="1">
                <a:solidFill>
                  <a:srgbClr val="323130"/>
                </a:solidFill>
                <a:effectLst/>
                <a:latin typeface="Century Gothic" panose="020B0502020202020204" pitchFamily="34" charset="0"/>
              </a:rPr>
              <a:t>Foganholi</a:t>
            </a:r>
            <a:endParaRPr lang="en-US" sz="1400" b="0" i="0" dirty="0">
              <a:solidFill>
                <a:srgbClr val="323130"/>
              </a:solidFill>
              <a:effectLst/>
              <a:latin typeface="Century Gothic" panose="020B0502020202020204" pitchFamily="34" charset="0"/>
            </a:endParaRP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Torey Alston Dr. ​</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Sarah Leonardi​</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Dr. Jeff </a:t>
            </a:r>
            <a:r>
              <a:rPr lang="en-US" sz="1400" b="0" i="0" dirty="0" err="1">
                <a:solidFill>
                  <a:srgbClr val="323130"/>
                </a:solidFill>
                <a:effectLst/>
                <a:latin typeface="Century Gothic" panose="020B0502020202020204" pitchFamily="34" charset="0"/>
              </a:rPr>
              <a:t>Holness</a:t>
            </a:r>
            <a:r>
              <a:rPr lang="en-US" sz="1400" b="0" i="0" dirty="0">
                <a:solidFill>
                  <a:srgbClr val="323130"/>
                </a:solidFill>
                <a:effectLst/>
                <a:latin typeface="Century Gothic" panose="020B0502020202020204" pitchFamily="34" charset="0"/>
              </a:rPr>
              <a:t>​</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Brenda Fam, Esq. ​</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Nora Rupert​</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a:t>
            </a:r>
          </a:p>
          <a:p>
            <a:pPr marL="0" indent="0" algn="ctr" fontAlgn="base">
              <a:lnSpc>
                <a:spcPct val="100000"/>
              </a:lnSpc>
              <a:spcBef>
                <a:spcPts val="0"/>
              </a:spcBef>
              <a:buNone/>
            </a:pPr>
            <a:endParaRPr lang="en-US" sz="1400" b="0" i="0" dirty="0">
              <a:solidFill>
                <a:srgbClr val="323130"/>
              </a:solidFill>
              <a:effectLst/>
              <a:latin typeface="Century Gothic" panose="020B0502020202020204" pitchFamily="34" charset="0"/>
            </a:endParaRP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Dr. Howard Hepburn</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Superintendent of Schools</a:t>
            </a:r>
            <a:endParaRPr lang="en-US" altLang="en-US" sz="1400" dirty="0"/>
          </a:p>
        </p:txBody>
      </p:sp>
      <p:sp>
        <p:nvSpPr>
          <p:cNvPr id="11" name="Title 3">
            <a:extLst>
              <a:ext uri="{FF2B5EF4-FFF2-40B4-BE49-F238E27FC236}">
                <a16:creationId xmlns:a16="http://schemas.microsoft.com/office/drawing/2014/main" id="{4D6C3B64-CBE8-476C-ACBD-3E90B8371E69}"/>
              </a:ext>
            </a:extLst>
          </p:cNvPr>
          <p:cNvSpPr txBox="1">
            <a:spLocks noGrp="1"/>
          </p:cNvSpPr>
          <p:nvPr>
            <p:ph type="title"/>
          </p:nvPr>
        </p:nvSpPr>
        <p:spPr>
          <a:xfrm>
            <a:off x="1692275" y="165100"/>
            <a:ext cx="8801064" cy="954088"/>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a:lstStyle>
          <a:p>
            <a:pPr fontAlgn="auto">
              <a:spcAft>
                <a:spcPts val="0"/>
              </a:spcAft>
              <a:defRPr/>
            </a:pPr>
            <a:r>
              <a:rPr lang="en-US" sz="3000" dirty="0">
                <a:solidFill>
                  <a:schemeClr val="bg1"/>
                </a:solidFill>
              </a:rPr>
              <a:t> </a:t>
            </a:r>
            <a:r>
              <a:rPr lang="en-US" sz="4000" dirty="0">
                <a:solidFill>
                  <a:schemeClr val="bg1"/>
                </a:solidFill>
              </a:rPr>
              <a:t>School Board of Broward County</a:t>
            </a:r>
          </a:p>
        </p:txBody>
      </p:sp>
      <p:sp>
        <p:nvSpPr>
          <p:cNvPr id="12" name="TextBox 11">
            <a:extLst>
              <a:ext uri="{FF2B5EF4-FFF2-40B4-BE49-F238E27FC236}">
                <a16:creationId xmlns:a16="http://schemas.microsoft.com/office/drawing/2014/main" id="{3B378506-8ADE-4AF7-A2C9-ABCC898B74DB}"/>
              </a:ext>
            </a:extLst>
          </p:cNvPr>
          <p:cNvSpPr txBox="1">
            <a:spLocks noChangeArrowheads="1"/>
          </p:cNvSpPr>
          <p:nvPr/>
        </p:nvSpPr>
        <p:spPr bwMode="auto">
          <a:xfrm>
            <a:off x="1695468" y="4427355"/>
            <a:ext cx="88010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School Board of Broward County, Florida, prohibits any policy or procedure which results in discrimination on the basis of age, color, disability, gender identity, gender expression, genetic information, marital status, national origin, race, religion, sex or sexual orientation. The School Board also provides equal access to the Boy Scouts and other designated youth groups. Individuals who wish to file a discrimination and/or harassment complaint may call the Director, Equal Educational Opportunities/ADA Compliance Department &amp; District’s Equity Coordinator/Title IX Coordinator at 754-321-2150 or Teletype Machine (TTY) 754-321-2158.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Individuals with disabilities requesting accommodations under the Americans with Disabilities Act Amendments Act of 2008, (ADAAA) may call Equal Educational Opportunities/ADA Compliance Department at 754-321-2150 or Teletype Machine (TTY) 754-321-2158.</a:t>
            </a:r>
          </a:p>
        </p:txBody>
      </p:sp>
      <p:sp>
        <p:nvSpPr>
          <p:cNvPr id="13" name="TextBox 12">
            <a:extLst>
              <a:ext uri="{FF2B5EF4-FFF2-40B4-BE49-F238E27FC236}">
                <a16:creationId xmlns:a16="http://schemas.microsoft.com/office/drawing/2014/main" id="{E4D6946E-B5A9-4295-8094-3BFDED759BA4}"/>
              </a:ext>
            </a:extLst>
          </p:cNvPr>
          <p:cNvSpPr txBox="1"/>
          <p:nvPr/>
        </p:nvSpPr>
        <p:spPr>
          <a:xfrm>
            <a:off x="4662533" y="5812350"/>
            <a:ext cx="28605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hlinkClick r:id="rId2"/>
              </a:rPr>
              <a:t>www.browardschools.com</a:t>
            </a:r>
            <a:endParaRPr kumimoji="0" lang="en-US" sz="16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Slide Number Placeholder 1">
            <a:extLst>
              <a:ext uri="{FF2B5EF4-FFF2-40B4-BE49-F238E27FC236}">
                <a16:creationId xmlns:a16="http://schemas.microsoft.com/office/drawing/2014/main" id="{2523C6FA-E65B-C7CD-EBC9-B05B19EEEF9C}"/>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3981680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7B3295-28B0-4F8A-903A-1FCE461B3BC3}"/>
              </a:ext>
            </a:extLst>
          </p:cNvPr>
          <p:cNvSpPr>
            <a:spLocks noGrp="1"/>
          </p:cNvSpPr>
          <p:nvPr>
            <p:ph type="title"/>
          </p:nvPr>
        </p:nvSpPr>
        <p:spPr/>
        <p:txBody>
          <a:bodyPr/>
          <a:lstStyle/>
          <a:p>
            <a:r>
              <a:rPr lang="en-US" sz="3600" dirty="0"/>
              <a:t>Brought to you by …</a:t>
            </a:r>
          </a:p>
        </p:txBody>
      </p:sp>
      <p:sp>
        <p:nvSpPr>
          <p:cNvPr id="2" name="TextBox 1">
            <a:extLst>
              <a:ext uri="{FF2B5EF4-FFF2-40B4-BE49-F238E27FC236}">
                <a16:creationId xmlns:a16="http://schemas.microsoft.com/office/drawing/2014/main" id="{180EB425-33FB-4104-B313-E89B74B255F0}"/>
              </a:ext>
            </a:extLst>
          </p:cNvPr>
          <p:cNvSpPr txBox="1"/>
          <p:nvPr/>
        </p:nvSpPr>
        <p:spPr>
          <a:xfrm>
            <a:off x="1904145" y="5006374"/>
            <a:ext cx="85172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a:ea typeface="+mn-ea"/>
                <a:cs typeface="+mn-cs"/>
              </a:rPr>
              <a:t>Safety, Security &amp; Emergency Preparedness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a:ea typeface="+mn-ea"/>
                <a:cs typeface="+mn-cs"/>
              </a:rPr>
              <a:t>BJA STOP School Violence Grant</a:t>
            </a:r>
          </a:p>
        </p:txBody>
      </p:sp>
      <p:pic>
        <p:nvPicPr>
          <p:cNvPr id="7" name="Picture 6">
            <a:extLst>
              <a:ext uri="{FF2B5EF4-FFF2-40B4-BE49-F238E27FC236}">
                <a16:creationId xmlns:a16="http://schemas.microsoft.com/office/drawing/2014/main" id="{D9130BDE-2469-4921-A066-F7BD88A776A8}"/>
              </a:ext>
            </a:extLst>
          </p:cNvPr>
          <p:cNvPicPr>
            <a:picLocks noChangeAspect="1"/>
          </p:cNvPicPr>
          <p:nvPr/>
        </p:nvPicPr>
        <p:blipFill>
          <a:blip r:embed="rId5"/>
          <a:stretch>
            <a:fillRect/>
          </a:stretch>
        </p:blipFill>
        <p:spPr>
          <a:xfrm>
            <a:off x="1904144" y="1346996"/>
            <a:ext cx="3914454" cy="3431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D580747-7B94-482A-8165-F4B20C8847B4}"/>
              </a:ext>
            </a:extLst>
          </p:cNvPr>
          <p:cNvPicPr>
            <a:picLocks noChangeAspect="1"/>
          </p:cNvPicPr>
          <p:nvPr/>
        </p:nvPicPr>
        <p:blipFill>
          <a:blip r:embed="rId6"/>
          <a:stretch>
            <a:fillRect/>
          </a:stretch>
        </p:blipFill>
        <p:spPr>
          <a:xfrm>
            <a:off x="5949179" y="1906939"/>
            <a:ext cx="4472240" cy="2311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BAEE334D-8078-DCE0-7800-352690864CFE}"/>
              </a:ext>
            </a:extLst>
          </p:cNvPr>
          <p:cNvSpPr txBox="1"/>
          <p:nvPr/>
        </p:nvSpPr>
        <p:spPr>
          <a:xfrm>
            <a:off x="7705725" y="631507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Slide Number Placeholder 4">
            <a:extLst>
              <a:ext uri="{FF2B5EF4-FFF2-40B4-BE49-F238E27FC236}">
                <a16:creationId xmlns:a16="http://schemas.microsoft.com/office/drawing/2014/main" id="{B1768F6F-05B9-3740-E003-EF81D00C82CD}"/>
              </a:ext>
            </a:extLst>
          </p:cNvPr>
          <p:cNvSpPr>
            <a:spLocks noGrp="1"/>
          </p:cNvSpPr>
          <p:nvPr>
            <p:ph type="sldNum" sz="quarter" idx="15"/>
          </p:nvPr>
        </p:nvSpPr>
        <p:spPr/>
        <p:txBody>
          <a:bodyPr lIns="91440" tIns="45720" rIns="91440" bIns="4572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mn-cs"/>
              </a:rPr>
              <a:t>2</a:t>
            </a:r>
          </a:p>
        </p:txBody>
      </p:sp>
      <p:pic>
        <p:nvPicPr>
          <p:cNvPr id="6" name="Audio 31">
            <a:hlinkClick r:id="" action="ppaction://media"/>
            <a:extLst>
              <a:ext uri="{FF2B5EF4-FFF2-40B4-BE49-F238E27FC236}">
                <a16:creationId xmlns:a16="http://schemas.microsoft.com/office/drawing/2014/main" id="{95C126C9-2527-0B4A-5300-CAAAF02E697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956" t="-7956" r="-7956" b="-7956"/>
          <a:stretch>
            <a:fillRect/>
          </a:stretch>
        </p:blipFill>
        <p:spPr>
          <a:xfrm>
            <a:off x="11105965" y="6242204"/>
            <a:ext cx="465235" cy="450696"/>
          </a:xfrm>
          <a:prstGeom prst="ellipse">
            <a:avLst/>
          </a:prstGeom>
        </p:spPr>
      </p:pic>
    </p:spTree>
    <p:extLst>
      <p:ext uri="{BB962C8B-B14F-4D97-AF65-F5344CB8AC3E}">
        <p14:creationId xmlns:p14="http://schemas.microsoft.com/office/powerpoint/2010/main" val="865224869"/>
      </p:ext>
    </p:extLst>
  </p:cSld>
  <p:clrMapOvr>
    <a:masterClrMapping/>
  </p:clrMapOvr>
  <p:transition spd="slow" advTm="122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3D025-6969-5323-BB6E-6ADD911E7892}"/>
              </a:ext>
            </a:extLst>
          </p:cNvPr>
          <p:cNvSpPr>
            <a:spLocks noGrp="1"/>
          </p:cNvSpPr>
          <p:nvPr>
            <p:ph type="title"/>
          </p:nvPr>
        </p:nvSpPr>
        <p:spPr>
          <a:xfrm>
            <a:off x="240325" y="36906"/>
            <a:ext cx="11711779" cy="954088"/>
          </a:xfrm>
        </p:spPr>
        <p:txBody>
          <a:bodyPr anchor="b">
            <a:normAutofit/>
          </a:bodyPr>
          <a:lstStyle/>
          <a:p>
            <a:pPr algn="ctr"/>
            <a:r>
              <a:rPr lang="en-US" sz="4000" dirty="0"/>
              <a:t>Have you seen me?</a:t>
            </a:r>
            <a:endParaRPr lang="en-US" dirty="0"/>
          </a:p>
        </p:txBody>
      </p:sp>
      <p:sp>
        <p:nvSpPr>
          <p:cNvPr id="4" name="Text Placeholder 3">
            <a:extLst>
              <a:ext uri="{FF2B5EF4-FFF2-40B4-BE49-F238E27FC236}">
                <a16:creationId xmlns:a16="http://schemas.microsoft.com/office/drawing/2014/main" id="{34ABD02F-30CD-79A7-AA0F-BFF93BCADD37}"/>
              </a:ext>
            </a:extLst>
          </p:cNvPr>
          <p:cNvSpPr>
            <a:spLocks noGrp="1"/>
          </p:cNvSpPr>
          <p:nvPr>
            <p:ph type="body" sz="quarter" idx="13"/>
          </p:nvPr>
        </p:nvSpPr>
        <p:spPr>
          <a:xfrm>
            <a:off x="1236135" y="6242583"/>
            <a:ext cx="6389491" cy="365124"/>
          </a:xfrm>
        </p:spPr>
        <p:txBody>
          <a:bodyPr anchor="ctr">
            <a:normAutofit/>
          </a:bodyPr>
          <a:lstStyle/>
          <a:p>
            <a:pPr>
              <a:spcAft>
                <a:spcPts val="600"/>
              </a:spcAft>
            </a:pPr>
            <a:r>
              <a:rPr lang="en-US"/>
              <a:t>safety, security &amp; emergency preparedness</a:t>
            </a:r>
          </a:p>
        </p:txBody>
      </p:sp>
      <p:sp>
        <p:nvSpPr>
          <p:cNvPr id="5" name="TextBox 4">
            <a:extLst>
              <a:ext uri="{FF2B5EF4-FFF2-40B4-BE49-F238E27FC236}">
                <a16:creationId xmlns:a16="http://schemas.microsoft.com/office/drawing/2014/main" id="{7DA7E170-AA21-C53E-3588-E6BFE861D8B9}"/>
              </a:ext>
            </a:extLst>
          </p:cNvPr>
          <p:cNvSpPr txBox="1"/>
          <p:nvPr/>
        </p:nvSpPr>
        <p:spPr>
          <a:xfrm>
            <a:off x="4308764" y="5148695"/>
            <a:ext cx="35744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7" name="Picture 7" descr="Timeline&#10;&#10;Description automatically generated">
            <a:extLst>
              <a:ext uri="{FF2B5EF4-FFF2-40B4-BE49-F238E27FC236}">
                <a16:creationId xmlns:a16="http://schemas.microsoft.com/office/drawing/2014/main" id="{E49AA754-9FA2-5BC3-46FD-A50B2828B9A7}"/>
              </a:ext>
            </a:extLst>
          </p:cNvPr>
          <p:cNvPicPr>
            <a:picLocks noChangeAspect="1"/>
          </p:cNvPicPr>
          <p:nvPr/>
        </p:nvPicPr>
        <p:blipFill>
          <a:blip r:embed="rId5"/>
          <a:stretch>
            <a:fillRect/>
          </a:stretch>
        </p:blipFill>
        <p:spPr>
          <a:xfrm>
            <a:off x="4138961" y="1144579"/>
            <a:ext cx="3904785" cy="5042768"/>
          </a:xfrm>
          <a:prstGeom prst="rect">
            <a:avLst/>
          </a:prstGeom>
        </p:spPr>
      </p:pic>
      <p:sp>
        <p:nvSpPr>
          <p:cNvPr id="2" name="Slide Number Placeholder 4">
            <a:extLst>
              <a:ext uri="{FF2B5EF4-FFF2-40B4-BE49-F238E27FC236}">
                <a16:creationId xmlns:a16="http://schemas.microsoft.com/office/drawing/2014/main" id="{967A51C7-CCD4-A382-ECF5-17B3122F2B1C}"/>
              </a:ext>
            </a:extLst>
          </p:cNvPr>
          <p:cNvSpPr txBox="1">
            <a:spLocks/>
          </p:cNvSpPr>
          <p:nvPr/>
        </p:nvSpPr>
        <p:spPr>
          <a:xfrm>
            <a:off x="9632271" y="6320901"/>
            <a:ext cx="2202423" cy="21466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3</a:t>
            </a:r>
          </a:p>
        </p:txBody>
      </p:sp>
      <p:pic>
        <p:nvPicPr>
          <p:cNvPr id="6" name="Audio 20">
            <a:hlinkClick r:id="" action="ppaction://media"/>
            <a:extLst>
              <a:ext uri="{FF2B5EF4-FFF2-40B4-BE49-F238E27FC236}">
                <a16:creationId xmlns:a16="http://schemas.microsoft.com/office/drawing/2014/main" id="{6F58B26D-49E1-E741-29FC-9A2FFFE475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53544" t="-53544" r="-53544" b="-53544"/>
          <a:stretch>
            <a:fillRect/>
          </a:stretch>
        </p:blipFill>
        <p:spPr>
          <a:xfrm>
            <a:off x="11029484" y="6132964"/>
            <a:ext cx="805210" cy="805210"/>
          </a:xfrm>
          <a:prstGeom prst="ellipse">
            <a:avLst/>
          </a:prstGeom>
        </p:spPr>
      </p:pic>
    </p:spTree>
    <p:extLst>
      <p:ext uri="{BB962C8B-B14F-4D97-AF65-F5344CB8AC3E}">
        <p14:creationId xmlns:p14="http://schemas.microsoft.com/office/powerpoint/2010/main" val="371645727"/>
      </p:ext>
    </p:extLst>
  </p:cSld>
  <p:clrMapOvr>
    <a:masterClrMapping/>
  </p:clrMapOvr>
  <p:transition spd="slow" advTm="759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327FC9-E5B5-49FF-A190-325971C73685}"/>
              </a:ext>
            </a:extLst>
          </p:cNvPr>
          <p:cNvSpPr>
            <a:spLocks noGrp="1"/>
          </p:cNvSpPr>
          <p:nvPr>
            <p:ph type="sldNum" sz="quarter" idx="15"/>
          </p:nvPr>
        </p:nvSpPr>
        <p:spPr>
          <a:xfrm>
            <a:off x="9760089" y="6276975"/>
            <a:ext cx="2133600" cy="365125"/>
          </a:xfrm>
        </p:spPr>
        <p:txBody>
          <a:bodyPr lIns="91440" tIns="45720" rIns="91440" bIns="45720"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mn-cs"/>
              </a:rPr>
              <a:t>4</a:t>
            </a:r>
          </a:p>
        </p:txBody>
      </p:sp>
      <p:pic>
        <p:nvPicPr>
          <p:cNvPr id="3" name="Picture 2" descr="Graphical user interface&#10;&#10;Description automatically generated with medium confidence">
            <a:extLst>
              <a:ext uri="{FF2B5EF4-FFF2-40B4-BE49-F238E27FC236}">
                <a16:creationId xmlns:a16="http://schemas.microsoft.com/office/drawing/2014/main" id="{04B66EBA-39F6-4EBF-82C4-1DF28BD78247}"/>
              </a:ext>
            </a:extLst>
          </p:cNvPr>
          <p:cNvPicPr>
            <a:picLocks noChangeAspect="1"/>
          </p:cNvPicPr>
          <p:nvPr/>
        </p:nvPicPr>
        <p:blipFill>
          <a:blip r:embed="rId5"/>
          <a:stretch>
            <a:fillRect/>
          </a:stretch>
        </p:blipFill>
        <p:spPr>
          <a:xfrm>
            <a:off x="8015315" y="-49159"/>
            <a:ext cx="2621063" cy="3937903"/>
          </a:xfrm>
          <a:prstGeom prst="rect">
            <a:avLst/>
          </a:prstGeom>
          <a:ln>
            <a:noFill/>
          </a:ln>
          <a:effectLst>
            <a:softEdge rad="112500"/>
          </a:effectLst>
        </p:spPr>
      </p:pic>
      <p:pic>
        <p:nvPicPr>
          <p:cNvPr id="7" name="Picture 6" descr="Text&#10;&#10;Description automatically generated with medium confidence">
            <a:extLst>
              <a:ext uri="{FF2B5EF4-FFF2-40B4-BE49-F238E27FC236}">
                <a16:creationId xmlns:a16="http://schemas.microsoft.com/office/drawing/2014/main" id="{F90572E7-E835-4DA9-BEEF-B15AEB016D6C}"/>
              </a:ext>
            </a:extLst>
          </p:cNvPr>
          <p:cNvPicPr>
            <a:picLocks noChangeAspect="1"/>
          </p:cNvPicPr>
          <p:nvPr/>
        </p:nvPicPr>
        <p:blipFill>
          <a:blip r:embed="rId6"/>
          <a:stretch>
            <a:fillRect/>
          </a:stretch>
        </p:blipFill>
        <p:spPr>
          <a:xfrm>
            <a:off x="7511557" y="3888745"/>
            <a:ext cx="3064464" cy="2246403"/>
          </a:xfrm>
          <a:prstGeom prst="rect">
            <a:avLst/>
          </a:prstGeom>
          <a:ln>
            <a:noFill/>
          </a:ln>
          <a:effectLst>
            <a:softEdge rad="112500"/>
          </a:effectLst>
        </p:spPr>
      </p:pic>
      <p:pic>
        <p:nvPicPr>
          <p:cNvPr id="5" name="Picture 4" descr="A picture containing text, floor&#10;&#10;Description automatically generated">
            <a:extLst>
              <a:ext uri="{FF2B5EF4-FFF2-40B4-BE49-F238E27FC236}">
                <a16:creationId xmlns:a16="http://schemas.microsoft.com/office/drawing/2014/main" id="{798C47E2-5F68-4343-ADDE-C1A56B3B9374}"/>
              </a:ext>
            </a:extLst>
          </p:cNvPr>
          <p:cNvPicPr>
            <a:picLocks noChangeAspect="1"/>
          </p:cNvPicPr>
          <p:nvPr/>
        </p:nvPicPr>
        <p:blipFill>
          <a:blip r:embed="rId7"/>
          <a:stretch>
            <a:fillRect/>
          </a:stretch>
        </p:blipFill>
        <p:spPr>
          <a:xfrm rot="5400000">
            <a:off x="4963533" y="975690"/>
            <a:ext cx="4102054" cy="2001507"/>
          </a:xfrm>
          <a:prstGeom prst="rect">
            <a:avLst/>
          </a:prstGeom>
          <a:ln>
            <a:noFill/>
          </a:ln>
          <a:effectLst>
            <a:softEdge rad="112500"/>
          </a:effectLst>
        </p:spPr>
      </p:pic>
      <p:pic>
        <p:nvPicPr>
          <p:cNvPr id="9" name="Picture 8" descr="A picture containing text, indoor&#10;&#10;Description automatically generated">
            <a:extLst>
              <a:ext uri="{FF2B5EF4-FFF2-40B4-BE49-F238E27FC236}">
                <a16:creationId xmlns:a16="http://schemas.microsoft.com/office/drawing/2014/main" id="{919FE17A-51DA-4156-A187-A235317AACFD}"/>
              </a:ext>
            </a:extLst>
          </p:cNvPr>
          <p:cNvPicPr>
            <a:picLocks noChangeAspect="1"/>
          </p:cNvPicPr>
          <p:nvPr/>
        </p:nvPicPr>
        <p:blipFill>
          <a:blip r:embed="rId8"/>
          <a:stretch>
            <a:fillRect/>
          </a:stretch>
        </p:blipFill>
        <p:spPr>
          <a:xfrm>
            <a:off x="3917880" y="3428786"/>
            <a:ext cx="3593677" cy="2695257"/>
          </a:xfrm>
          <a:prstGeom prst="rect">
            <a:avLst/>
          </a:prstGeom>
          <a:ln>
            <a:noFill/>
          </a:ln>
          <a:effectLst>
            <a:softEdge rad="112500"/>
          </a:effectLst>
        </p:spPr>
      </p:pic>
      <p:pic>
        <p:nvPicPr>
          <p:cNvPr id="15" name="Picture 14" descr="A desk with a computer and a chair in a room with posters on the wall&#10;&#10;Description automatically generated with low confidence">
            <a:extLst>
              <a:ext uri="{FF2B5EF4-FFF2-40B4-BE49-F238E27FC236}">
                <a16:creationId xmlns:a16="http://schemas.microsoft.com/office/drawing/2014/main" id="{5FFEC78A-FCFA-4835-8283-5D2039A1EE92}"/>
              </a:ext>
            </a:extLst>
          </p:cNvPr>
          <p:cNvPicPr>
            <a:picLocks noChangeAspect="1"/>
          </p:cNvPicPr>
          <p:nvPr/>
        </p:nvPicPr>
        <p:blipFill>
          <a:blip r:embed="rId9"/>
          <a:stretch>
            <a:fillRect/>
          </a:stretch>
        </p:blipFill>
        <p:spPr>
          <a:xfrm>
            <a:off x="1524000" y="0"/>
            <a:ext cx="4489806" cy="3571996"/>
          </a:xfrm>
          <a:prstGeom prst="rect">
            <a:avLst/>
          </a:prstGeom>
          <a:ln>
            <a:noFill/>
          </a:ln>
          <a:effectLst>
            <a:softEdge rad="112500"/>
          </a:effectLst>
        </p:spPr>
      </p:pic>
      <p:pic>
        <p:nvPicPr>
          <p:cNvPr id="11" name="Picture 10" descr="A picture containing text, shelf, vending machine, entertainment center&#10;&#10;Description automatically generated">
            <a:extLst>
              <a:ext uri="{FF2B5EF4-FFF2-40B4-BE49-F238E27FC236}">
                <a16:creationId xmlns:a16="http://schemas.microsoft.com/office/drawing/2014/main" id="{746D3D38-2D3B-42CD-A2BD-CCC1A64CC50B}"/>
              </a:ext>
            </a:extLst>
          </p:cNvPr>
          <p:cNvPicPr>
            <a:picLocks noChangeAspect="1"/>
          </p:cNvPicPr>
          <p:nvPr/>
        </p:nvPicPr>
        <p:blipFill>
          <a:blip r:embed="rId10"/>
          <a:stretch>
            <a:fillRect/>
          </a:stretch>
        </p:blipFill>
        <p:spPr>
          <a:xfrm rot="5400000">
            <a:off x="1130572" y="3475310"/>
            <a:ext cx="3195092" cy="2408238"/>
          </a:xfrm>
          <a:prstGeom prst="rect">
            <a:avLst/>
          </a:prstGeom>
          <a:ln>
            <a:noFill/>
          </a:ln>
          <a:effectLst>
            <a:softEdge rad="112500"/>
          </a:effectLst>
        </p:spPr>
      </p:pic>
      <p:pic>
        <p:nvPicPr>
          <p:cNvPr id="19" name="Picture 18" descr="A picture containing text, wall&#10;&#10;Description automatically generated">
            <a:extLst>
              <a:ext uri="{FF2B5EF4-FFF2-40B4-BE49-F238E27FC236}">
                <a16:creationId xmlns:a16="http://schemas.microsoft.com/office/drawing/2014/main" id="{1DCC4C33-3D57-4D7B-8289-A184ADDD7692}"/>
              </a:ext>
            </a:extLst>
          </p:cNvPr>
          <p:cNvPicPr>
            <a:picLocks noChangeAspect="1"/>
          </p:cNvPicPr>
          <p:nvPr/>
        </p:nvPicPr>
        <p:blipFill>
          <a:blip r:embed="rId11"/>
          <a:stretch>
            <a:fillRect/>
          </a:stretch>
        </p:blipFill>
        <p:spPr>
          <a:xfrm>
            <a:off x="4373474" y="1976442"/>
            <a:ext cx="2621064" cy="1965798"/>
          </a:xfrm>
          <a:prstGeom prst="rect">
            <a:avLst/>
          </a:prstGeom>
          <a:ln>
            <a:noFill/>
          </a:ln>
          <a:effectLst>
            <a:softEdge rad="112500"/>
          </a:effectLst>
        </p:spPr>
      </p:pic>
      <p:pic>
        <p:nvPicPr>
          <p:cNvPr id="2" name="Audio 7">
            <a:hlinkClick r:id="" action="ppaction://media"/>
            <a:extLst>
              <a:ext uri="{FF2B5EF4-FFF2-40B4-BE49-F238E27FC236}">
                <a16:creationId xmlns:a16="http://schemas.microsoft.com/office/drawing/2014/main" id="{B644EDA4-783D-7113-2758-CA2ACCFD858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909185" y="5967285"/>
            <a:ext cx="984504" cy="984504"/>
          </a:xfrm>
          <a:prstGeom prst="ellipse">
            <a:avLst/>
          </a:prstGeom>
        </p:spPr>
      </p:pic>
    </p:spTree>
    <p:extLst>
      <p:ext uri="{BB962C8B-B14F-4D97-AF65-F5344CB8AC3E}">
        <p14:creationId xmlns:p14="http://schemas.microsoft.com/office/powerpoint/2010/main" val="3541516860"/>
      </p:ext>
    </p:extLst>
  </p:cSld>
  <p:clrMapOvr>
    <a:masterClrMapping/>
  </p:clrMapOvr>
  <p:transition spd="slow" advTm="744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3D025-6969-5323-BB6E-6ADD911E7892}"/>
              </a:ext>
            </a:extLst>
          </p:cNvPr>
          <p:cNvSpPr>
            <a:spLocks noGrp="1"/>
          </p:cNvSpPr>
          <p:nvPr>
            <p:ph type="title"/>
          </p:nvPr>
        </p:nvSpPr>
        <p:spPr>
          <a:xfrm>
            <a:off x="268092" y="100486"/>
            <a:ext cx="11663114" cy="924010"/>
          </a:xfrm>
        </p:spPr>
        <p:txBody>
          <a:bodyPr anchor="b">
            <a:normAutofit/>
          </a:bodyPr>
          <a:lstStyle/>
          <a:p>
            <a:pPr algn="ctr"/>
            <a:r>
              <a:rPr lang="en-US" sz="3600" dirty="0"/>
              <a:t>See Something ...</a:t>
            </a:r>
            <a:endParaRPr lang="en-US"/>
          </a:p>
        </p:txBody>
      </p:sp>
      <p:sp>
        <p:nvSpPr>
          <p:cNvPr id="4" name="Text Placeholder 3">
            <a:extLst>
              <a:ext uri="{FF2B5EF4-FFF2-40B4-BE49-F238E27FC236}">
                <a16:creationId xmlns:a16="http://schemas.microsoft.com/office/drawing/2014/main" id="{34ABD02F-30CD-79A7-AA0F-BFF93BCADD37}"/>
              </a:ext>
            </a:extLst>
          </p:cNvPr>
          <p:cNvSpPr>
            <a:spLocks noGrp="1"/>
          </p:cNvSpPr>
          <p:nvPr>
            <p:ph type="body" sz="quarter" idx="13"/>
          </p:nvPr>
        </p:nvSpPr>
        <p:spPr>
          <a:xfrm>
            <a:off x="1236135" y="6242583"/>
            <a:ext cx="6389491" cy="365124"/>
          </a:xfrm>
        </p:spPr>
        <p:txBody>
          <a:bodyPr anchor="ctr">
            <a:normAutofit/>
          </a:bodyPr>
          <a:lstStyle/>
          <a:p>
            <a:pPr>
              <a:spcAft>
                <a:spcPts val="600"/>
              </a:spcAft>
            </a:pPr>
            <a:r>
              <a:rPr lang="en-US"/>
              <a:t>safety, security &amp; emergency preparedness</a:t>
            </a:r>
          </a:p>
        </p:txBody>
      </p:sp>
      <p:sp>
        <p:nvSpPr>
          <p:cNvPr id="19" name="TextBox 18">
            <a:extLst>
              <a:ext uri="{FF2B5EF4-FFF2-40B4-BE49-F238E27FC236}">
                <a16:creationId xmlns:a16="http://schemas.microsoft.com/office/drawing/2014/main" id="{22228C41-95AA-BB1D-ADF4-D45441A3152A}"/>
              </a:ext>
            </a:extLst>
          </p:cNvPr>
          <p:cNvSpPr txBox="1"/>
          <p:nvPr/>
        </p:nvSpPr>
        <p:spPr>
          <a:xfrm>
            <a:off x="1062543" y="33015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Fighting</a:t>
            </a:r>
          </a:p>
        </p:txBody>
      </p:sp>
      <p:sp>
        <p:nvSpPr>
          <p:cNvPr id="20" name="TextBox 19">
            <a:extLst>
              <a:ext uri="{FF2B5EF4-FFF2-40B4-BE49-F238E27FC236}">
                <a16:creationId xmlns:a16="http://schemas.microsoft.com/office/drawing/2014/main" id="{CF641846-1285-7EF4-36E9-B126A32EEFE1}"/>
              </a:ext>
            </a:extLst>
          </p:cNvPr>
          <p:cNvSpPr txBox="1"/>
          <p:nvPr/>
        </p:nvSpPr>
        <p:spPr>
          <a:xfrm>
            <a:off x="6370693" y="33458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Weapons</a:t>
            </a:r>
          </a:p>
        </p:txBody>
      </p:sp>
      <p:sp>
        <p:nvSpPr>
          <p:cNvPr id="21" name="TextBox 20">
            <a:extLst>
              <a:ext uri="{FF2B5EF4-FFF2-40B4-BE49-F238E27FC236}">
                <a16:creationId xmlns:a16="http://schemas.microsoft.com/office/drawing/2014/main" id="{0A72B900-3842-D5B8-E462-C0FB8A49420B}"/>
              </a:ext>
            </a:extLst>
          </p:cNvPr>
          <p:cNvSpPr txBox="1"/>
          <p:nvPr/>
        </p:nvSpPr>
        <p:spPr>
          <a:xfrm>
            <a:off x="6599173" y="5703220"/>
            <a:ext cx="44457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dirty="0"/>
              <a:t>A Threat to Hurt  Themselves or Others</a:t>
            </a: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028" name="Picture 4" descr="Violent school fights caught on camera - YouTube">
            <a:extLst>
              <a:ext uri="{FF2B5EF4-FFF2-40B4-BE49-F238E27FC236}">
                <a16:creationId xmlns:a16="http://schemas.microsoft.com/office/drawing/2014/main" id="{ECCC9257-D79E-CB3E-A1FC-21C3B9888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416" y="1198820"/>
            <a:ext cx="3755454" cy="2147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Firearms Now the Leading Cause of Death Among U.S. Kids, Teens - Consumer  Health News | HealthDay">
            <a:extLst>
              <a:ext uri="{FF2B5EF4-FFF2-40B4-BE49-F238E27FC236}">
                <a16:creationId xmlns:a16="http://schemas.microsoft.com/office/drawing/2014/main" id="{1D30FD32-8EBF-CBD0-5FEF-EBD9DC10B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506" y="1165994"/>
            <a:ext cx="4007574" cy="2038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Slide Number Placeholder 4">
            <a:extLst>
              <a:ext uri="{FF2B5EF4-FFF2-40B4-BE49-F238E27FC236}">
                <a16:creationId xmlns:a16="http://schemas.microsoft.com/office/drawing/2014/main" id="{3450452B-AADD-F586-7668-DDF2A4F3E9EE}"/>
              </a:ext>
            </a:extLst>
          </p:cNvPr>
          <p:cNvSpPr txBox="1">
            <a:spLocks/>
          </p:cNvSpPr>
          <p:nvPr/>
        </p:nvSpPr>
        <p:spPr>
          <a:xfrm>
            <a:off x="9632271" y="6320901"/>
            <a:ext cx="2202423" cy="21466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5</a:t>
            </a:r>
          </a:p>
        </p:txBody>
      </p:sp>
      <p:sp>
        <p:nvSpPr>
          <p:cNvPr id="7" name="TextBox 6">
            <a:extLst>
              <a:ext uri="{FF2B5EF4-FFF2-40B4-BE49-F238E27FC236}">
                <a16:creationId xmlns:a16="http://schemas.microsoft.com/office/drawing/2014/main" id="{E655048E-F6F7-51AD-5CD1-3D1C5770C5D9}"/>
              </a:ext>
            </a:extLst>
          </p:cNvPr>
          <p:cNvSpPr txBox="1"/>
          <p:nvPr/>
        </p:nvSpPr>
        <p:spPr>
          <a:xfrm>
            <a:off x="2092498" y="5739244"/>
            <a:ext cx="2306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Dangerous Drugs</a:t>
            </a:r>
          </a:p>
        </p:txBody>
      </p:sp>
      <p:pic>
        <p:nvPicPr>
          <p:cNvPr id="8" name="Picture 4" descr="What Are The Different Illegal Drugs And Their Types?, 40% OFF">
            <a:extLst>
              <a:ext uri="{FF2B5EF4-FFF2-40B4-BE49-F238E27FC236}">
                <a16:creationId xmlns:a16="http://schemas.microsoft.com/office/drawing/2014/main" id="{FAB98823-9348-51E8-59E5-1604F65380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3418" y="3792992"/>
            <a:ext cx="3437312" cy="2002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Threatening to Commit a Crime in Massachusetts">
            <a:extLst>
              <a:ext uri="{FF2B5EF4-FFF2-40B4-BE49-F238E27FC236}">
                <a16:creationId xmlns:a16="http://schemas.microsoft.com/office/drawing/2014/main" id="{3CF0DBDD-F4A7-136A-A936-C3B9A1226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2500" y="3963524"/>
            <a:ext cx="2837670" cy="17383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A629299-3C78-6B36-B372-48BA8D87BF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4364" y="4029594"/>
            <a:ext cx="2837670" cy="1650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Audio 25">
            <a:hlinkClick r:id="" action="ppaction://media"/>
            <a:extLst>
              <a:ext uri="{FF2B5EF4-FFF2-40B4-BE49-F238E27FC236}">
                <a16:creationId xmlns:a16="http://schemas.microsoft.com/office/drawing/2014/main" id="{E0CE77D0-BCBD-AC95-32A1-8D16442CEC5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955865" y="6058286"/>
            <a:ext cx="878829" cy="878829"/>
          </a:xfrm>
          <a:prstGeom prst="ellipse">
            <a:avLst/>
          </a:prstGeom>
        </p:spPr>
      </p:pic>
    </p:spTree>
    <p:extLst>
      <p:ext uri="{BB962C8B-B14F-4D97-AF65-F5344CB8AC3E}">
        <p14:creationId xmlns:p14="http://schemas.microsoft.com/office/powerpoint/2010/main" val="2984941916"/>
      </p:ext>
    </p:extLst>
  </p:cSld>
  <p:clrMapOvr>
    <a:masterClrMapping/>
  </p:clrMapOvr>
  <p:transition spd="slow" advTm="1113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3D025-6969-5323-BB6E-6ADD911E7892}"/>
              </a:ext>
            </a:extLst>
          </p:cNvPr>
          <p:cNvSpPr>
            <a:spLocks noGrp="1"/>
          </p:cNvSpPr>
          <p:nvPr>
            <p:ph type="title"/>
          </p:nvPr>
        </p:nvSpPr>
        <p:spPr>
          <a:xfrm>
            <a:off x="230921" y="165100"/>
            <a:ext cx="11730363" cy="954088"/>
          </a:xfrm>
        </p:spPr>
        <p:txBody>
          <a:bodyPr/>
          <a:lstStyle/>
          <a:p>
            <a:pPr algn="ctr"/>
            <a:r>
              <a:rPr lang="en-US" sz="4000" dirty="0"/>
              <a:t>Say Something ...</a:t>
            </a:r>
          </a:p>
        </p:txBody>
      </p:sp>
      <p:sp>
        <p:nvSpPr>
          <p:cNvPr id="4" name="Text Placeholder 3">
            <a:extLst>
              <a:ext uri="{FF2B5EF4-FFF2-40B4-BE49-F238E27FC236}">
                <a16:creationId xmlns:a16="http://schemas.microsoft.com/office/drawing/2014/main" id="{34ABD02F-30CD-79A7-AA0F-BFF93BCADD37}"/>
              </a:ext>
            </a:extLst>
          </p:cNvPr>
          <p:cNvSpPr>
            <a:spLocks noGrp="1"/>
          </p:cNvSpPr>
          <p:nvPr>
            <p:ph type="body" sz="quarter" idx="13"/>
          </p:nvPr>
        </p:nvSpPr>
        <p:spPr/>
        <p:txBody>
          <a:bodyPr/>
          <a:lstStyle/>
          <a:p>
            <a:r>
              <a:rPr lang="en-US" dirty="0">
                <a:ea typeface="+mn-lt"/>
                <a:cs typeface="+mn-lt"/>
              </a:rPr>
              <a:t>safety, security &amp; emergency preparedness</a:t>
            </a:r>
            <a:endParaRPr lang="en-US" dirty="0"/>
          </a:p>
        </p:txBody>
      </p:sp>
      <p:sp>
        <p:nvSpPr>
          <p:cNvPr id="9" name="TextBox 8">
            <a:extLst>
              <a:ext uri="{FF2B5EF4-FFF2-40B4-BE49-F238E27FC236}">
                <a16:creationId xmlns:a16="http://schemas.microsoft.com/office/drawing/2014/main" id="{3EAA2FFC-CF65-F759-1E80-810217B100A5}"/>
              </a:ext>
            </a:extLst>
          </p:cNvPr>
          <p:cNvSpPr txBox="1"/>
          <p:nvPr/>
        </p:nvSpPr>
        <p:spPr>
          <a:xfrm>
            <a:off x="1816712" y="3339862"/>
            <a:ext cx="29530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Talk to an adult you trust</a:t>
            </a:r>
          </a:p>
        </p:txBody>
      </p:sp>
      <p:sp>
        <p:nvSpPr>
          <p:cNvPr id="10" name="TextBox 9">
            <a:extLst>
              <a:ext uri="{FF2B5EF4-FFF2-40B4-BE49-F238E27FC236}">
                <a16:creationId xmlns:a16="http://schemas.microsoft.com/office/drawing/2014/main" id="{4E876466-88F2-AF0C-4D5E-29B1820A2985}"/>
              </a:ext>
            </a:extLst>
          </p:cNvPr>
          <p:cNvSpPr txBox="1"/>
          <p:nvPr/>
        </p:nvSpPr>
        <p:spPr>
          <a:xfrm>
            <a:off x="7908184" y="57793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Talk to your teacher</a:t>
            </a:r>
          </a:p>
        </p:txBody>
      </p:sp>
      <p:sp>
        <p:nvSpPr>
          <p:cNvPr id="11" name="TextBox 10">
            <a:extLst>
              <a:ext uri="{FF2B5EF4-FFF2-40B4-BE49-F238E27FC236}">
                <a16:creationId xmlns:a16="http://schemas.microsoft.com/office/drawing/2014/main" id="{54E94869-011D-7C5F-38F4-4FDAFEB435D8}"/>
              </a:ext>
            </a:extLst>
          </p:cNvPr>
          <p:cNvSpPr txBox="1"/>
          <p:nvPr/>
        </p:nvSpPr>
        <p:spPr>
          <a:xfrm>
            <a:off x="6554202" y="3249462"/>
            <a:ext cx="45379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Encourage your friends to tell someone</a:t>
            </a:r>
          </a:p>
        </p:txBody>
      </p:sp>
      <p:sp>
        <p:nvSpPr>
          <p:cNvPr id="12" name="TextBox 11">
            <a:extLst>
              <a:ext uri="{FF2B5EF4-FFF2-40B4-BE49-F238E27FC236}">
                <a16:creationId xmlns:a16="http://schemas.microsoft.com/office/drawing/2014/main" id="{4C78B214-1CD9-D956-29D2-DB87CDB80C4C}"/>
              </a:ext>
            </a:extLst>
          </p:cNvPr>
          <p:cNvSpPr txBox="1"/>
          <p:nvPr/>
        </p:nvSpPr>
        <p:spPr>
          <a:xfrm>
            <a:off x="2586514" y="5856540"/>
            <a:ext cx="3725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Don't keep dangerous secrets</a:t>
            </a:r>
          </a:p>
        </p:txBody>
      </p:sp>
      <p:pic>
        <p:nvPicPr>
          <p:cNvPr id="2050" name="Picture 2" descr="How parents can talk to teens about birth control - The Washington Post">
            <a:extLst>
              <a:ext uri="{FF2B5EF4-FFF2-40B4-BE49-F238E27FC236}">
                <a16:creationId xmlns:a16="http://schemas.microsoft.com/office/drawing/2014/main" id="{E8E5DA51-2C1E-666F-D28B-49CA8F38BC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110" y="1119188"/>
            <a:ext cx="3997830" cy="22957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Great Public Schools | NEA">
            <a:extLst>
              <a:ext uri="{FF2B5EF4-FFF2-40B4-BE49-F238E27FC236}">
                <a16:creationId xmlns:a16="http://schemas.microsoft.com/office/drawing/2014/main" id="{CF886767-61DB-9A01-D024-DF055B2ADA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2153" y="3742977"/>
            <a:ext cx="3995263" cy="2096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Three SEL Skills You Need to Discuss Race in Classrooms">
            <a:extLst>
              <a:ext uri="{FF2B5EF4-FFF2-40B4-BE49-F238E27FC236}">
                <a16:creationId xmlns:a16="http://schemas.microsoft.com/office/drawing/2014/main" id="{8E45DF20-2C1C-8ED7-0087-AE15C40CEF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8062" y="1158495"/>
            <a:ext cx="3809958" cy="20546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19,764 Woman Whispering Stock Photos, Pictures &amp; Royalty-Free Images -  iStock">
            <a:extLst>
              <a:ext uri="{FF2B5EF4-FFF2-40B4-BE49-F238E27FC236}">
                <a16:creationId xmlns:a16="http://schemas.microsoft.com/office/drawing/2014/main" id="{47D4AD22-2C39-86D8-CE0E-24CF25139B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1315" y="3742977"/>
            <a:ext cx="3847019" cy="21326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3F9FE3F-8466-CFC2-E024-E32D26F8DF45}"/>
              </a:ext>
            </a:extLst>
          </p:cNvPr>
          <p:cNvSpPr txBox="1">
            <a:spLocks/>
          </p:cNvSpPr>
          <p:nvPr/>
        </p:nvSpPr>
        <p:spPr>
          <a:xfrm>
            <a:off x="9632271" y="6320901"/>
            <a:ext cx="2202423" cy="21466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6</a:t>
            </a:r>
          </a:p>
        </p:txBody>
      </p:sp>
      <p:pic>
        <p:nvPicPr>
          <p:cNvPr id="17" name="Audio 16">
            <a:hlinkClick r:id="" action="ppaction://media"/>
            <a:extLst>
              <a:ext uri="{FF2B5EF4-FFF2-40B4-BE49-F238E27FC236}">
                <a16:creationId xmlns:a16="http://schemas.microsoft.com/office/drawing/2014/main" id="{A3D944DB-2415-92F2-9C8E-68BC5E533E9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671980" y="5839828"/>
            <a:ext cx="1289304" cy="1289304"/>
          </a:xfrm>
          <a:prstGeom prst="ellipse">
            <a:avLst/>
          </a:prstGeom>
        </p:spPr>
      </p:pic>
    </p:spTree>
    <p:extLst>
      <p:ext uri="{BB962C8B-B14F-4D97-AF65-F5344CB8AC3E}">
        <p14:creationId xmlns:p14="http://schemas.microsoft.com/office/powerpoint/2010/main" val="2917362878"/>
      </p:ext>
    </p:extLst>
  </p:cSld>
  <p:clrMapOvr>
    <a:masterClrMapping/>
  </p:clrMapOvr>
  <p:transition spd="slow" advTm="146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BDF145-27B1-4F6B-9F3F-03EB555E9278}"/>
              </a:ext>
            </a:extLst>
          </p:cNvPr>
          <p:cNvSpPr>
            <a:spLocks noGrp="1"/>
          </p:cNvSpPr>
          <p:nvPr>
            <p:ph type="title"/>
          </p:nvPr>
        </p:nvSpPr>
        <p:spPr>
          <a:xfrm>
            <a:off x="1692275" y="165100"/>
            <a:ext cx="8802688" cy="954088"/>
          </a:xfrm>
        </p:spPr>
        <p:txBody>
          <a:bodyPr/>
          <a:lstStyle/>
          <a:p>
            <a:r>
              <a:rPr lang="en-US" sz="3600" dirty="0"/>
              <a:t>5 Official Tip Reporting Tools</a:t>
            </a:r>
          </a:p>
        </p:txBody>
      </p:sp>
      <p:pic>
        <p:nvPicPr>
          <p:cNvPr id="9" name="Picture 8">
            <a:extLst>
              <a:ext uri="{FF2B5EF4-FFF2-40B4-BE49-F238E27FC236}">
                <a16:creationId xmlns:a16="http://schemas.microsoft.com/office/drawing/2014/main" id="{E09F8255-E202-4A5E-9289-9294BDD70D6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701127" y="1249154"/>
            <a:ext cx="704746" cy="661659"/>
          </a:xfrm>
          <a:prstGeom prst="rect">
            <a:avLst/>
          </a:prstGeom>
        </p:spPr>
      </p:pic>
      <p:pic>
        <p:nvPicPr>
          <p:cNvPr id="10" name="Picture 9">
            <a:extLst>
              <a:ext uri="{FF2B5EF4-FFF2-40B4-BE49-F238E27FC236}">
                <a16:creationId xmlns:a16="http://schemas.microsoft.com/office/drawing/2014/main" id="{A5916E47-C218-4223-8A48-3462BD2FEDB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692276" y="2115101"/>
            <a:ext cx="886810" cy="879111"/>
          </a:xfrm>
          <a:prstGeom prst="rect">
            <a:avLst/>
          </a:prstGeom>
        </p:spPr>
      </p:pic>
      <p:pic>
        <p:nvPicPr>
          <p:cNvPr id="11" name="Picture 10">
            <a:extLst>
              <a:ext uri="{FF2B5EF4-FFF2-40B4-BE49-F238E27FC236}">
                <a16:creationId xmlns:a16="http://schemas.microsoft.com/office/drawing/2014/main" id="{D681CAD5-0670-485E-9D0C-14682D0ED4A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668162" y="3084674"/>
            <a:ext cx="935038" cy="941961"/>
          </a:xfrm>
          <a:prstGeom prst="rect">
            <a:avLst/>
          </a:prstGeom>
        </p:spPr>
      </p:pic>
      <p:pic>
        <p:nvPicPr>
          <p:cNvPr id="12" name="Picture 11">
            <a:extLst>
              <a:ext uri="{FF2B5EF4-FFF2-40B4-BE49-F238E27FC236}">
                <a16:creationId xmlns:a16="http://schemas.microsoft.com/office/drawing/2014/main" id="{A7F176D1-3777-4069-A874-B5775C5A9F8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644048" y="4026635"/>
            <a:ext cx="935038" cy="933063"/>
          </a:xfrm>
          <a:prstGeom prst="rect">
            <a:avLst/>
          </a:prstGeom>
        </p:spPr>
      </p:pic>
      <p:pic>
        <p:nvPicPr>
          <p:cNvPr id="13" name="Picture 12">
            <a:extLst>
              <a:ext uri="{FF2B5EF4-FFF2-40B4-BE49-F238E27FC236}">
                <a16:creationId xmlns:a16="http://schemas.microsoft.com/office/drawing/2014/main" id="{BF87AE59-409D-47B4-883D-C077046F067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755910" y="5074212"/>
            <a:ext cx="823176" cy="807551"/>
          </a:xfrm>
          <a:prstGeom prst="rect">
            <a:avLst/>
          </a:prstGeom>
        </p:spPr>
      </p:pic>
      <p:sp>
        <p:nvSpPr>
          <p:cNvPr id="2" name="TextBox 1">
            <a:extLst>
              <a:ext uri="{FF2B5EF4-FFF2-40B4-BE49-F238E27FC236}">
                <a16:creationId xmlns:a16="http://schemas.microsoft.com/office/drawing/2014/main" id="{BEDDCF7E-ED36-DBB4-284A-FEDFFA172F21}"/>
              </a:ext>
            </a:extLst>
          </p:cNvPr>
          <p:cNvSpPr txBox="1"/>
          <p:nvPr/>
        </p:nvSpPr>
        <p:spPr>
          <a:xfrm>
            <a:off x="2084639" y="1066524"/>
            <a:ext cx="8351451" cy="4850559"/>
          </a:xfrm>
          <a:prstGeom prst="rect">
            <a:avLst/>
          </a:prstGeom>
          <a:noFill/>
        </p:spPr>
        <p:txBody>
          <a:bodyPr wrap="square">
            <a:spAutoFit/>
          </a:bodyPr>
          <a:lstStyle/>
          <a:p>
            <a:pPr lvl="1">
              <a:lnSpc>
                <a:spcPct val="107000"/>
              </a:lnSpc>
              <a:spcBef>
                <a:spcPts val="0"/>
              </a:spcBef>
              <a:spcAft>
                <a:spcPts val="0"/>
              </a:spcAft>
            </a:pPr>
            <a:endParaRPr lang="en-US" sz="75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0"/>
              </a:spcAft>
            </a:pPr>
            <a:r>
              <a:rPr lang="en-US" sz="2400" b="1" dirty="0">
                <a:latin typeface="+mn-lt"/>
                <a:ea typeface="Calibri" panose="020F0502020204030204" pitchFamily="34" charset="0"/>
                <a:cs typeface="Times New Roman" panose="02020603050405020304" pitchFamily="18" charset="0"/>
              </a:rPr>
              <a:t>Quick/Anonymous Tip </a:t>
            </a:r>
            <a:r>
              <a:rPr lang="en-US" sz="2400" dirty="0">
                <a:latin typeface="+mn-lt"/>
                <a:ea typeface="Calibri" panose="020F0502020204030204" pitchFamily="34" charset="0"/>
                <a:cs typeface="Times New Roman" panose="02020603050405020304" pitchFamily="18" charset="0"/>
              </a:rPr>
              <a:t>Submission via </a:t>
            </a:r>
            <a:r>
              <a:rPr lang="en-US" sz="2400" dirty="0">
                <a:latin typeface="+mn-lt"/>
                <a:ea typeface="Calibri" panose="020F0502020204030204" pitchFamily="34" charset="0"/>
                <a:cs typeface="Times New Roman" panose="02020603050405020304" pitchFamily="18" charset="0"/>
                <a:hlinkClick r:id="rId10"/>
              </a:rPr>
              <a:t>www.Browardschools.com/SecurityTips</a:t>
            </a:r>
            <a:endParaRPr lang="en-US" sz="2400" dirty="0">
              <a:latin typeface="+mn-lt"/>
              <a:ea typeface="Calibri" panose="020F0502020204030204" pitchFamily="34" charset="0"/>
              <a:cs typeface="Times New Roman" panose="02020603050405020304" pitchFamily="18" charset="0"/>
            </a:endParaRPr>
          </a:p>
          <a:p>
            <a:pPr marL="1028700" lvl="2" indent="-342900">
              <a:lnSpc>
                <a:spcPct val="107000"/>
              </a:lnSpc>
              <a:spcBef>
                <a:spcPts val="0"/>
              </a:spcBef>
              <a:spcAft>
                <a:spcPts val="0"/>
              </a:spcAft>
              <a:buAutoNum type="arabicPeriod"/>
            </a:pPr>
            <a:endParaRPr lang="en-US" sz="24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0"/>
              </a:spcAft>
            </a:pPr>
            <a:r>
              <a:rPr lang="en-US" sz="2400" b="1" dirty="0">
                <a:latin typeface="+mn-lt"/>
                <a:ea typeface="Calibri" panose="020F0502020204030204" pitchFamily="34" charset="0"/>
                <a:cs typeface="Times New Roman" panose="02020603050405020304" pitchFamily="18" charset="0"/>
              </a:rPr>
              <a:t>Call</a:t>
            </a:r>
            <a:r>
              <a:rPr lang="en-US" sz="2400" dirty="0">
                <a:latin typeface="+mn-lt"/>
                <a:ea typeface="Calibri" panose="020F0502020204030204" pitchFamily="34" charset="0"/>
                <a:cs typeface="Times New Roman" panose="02020603050405020304" pitchFamily="18" charset="0"/>
              </a:rPr>
              <a:t> the District Security Operations Center (DSOC) at</a:t>
            </a:r>
            <a:r>
              <a:rPr lang="en-US" sz="2400" b="1" dirty="0">
                <a:latin typeface="+mn-lt"/>
                <a:ea typeface="Calibri" panose="020F0502020204030204" pitchFamily="34" charset="0"/>
                <a:cs typeface="Times New Roman" panose="02020603050405020304" pitchFamily="18" charset="0"/>
              </a:rPr>
              <a:t> </a:t>
            </a:r>
            <a:r>
              <a:rPr lang="en-US" sz="2400" b="1" dirty="0">
                <a:highlight>
                  <a:srgbClr val="FFFF00"/>
                </a:highlight>
                <a:latin typeface="+mn-lt"/>
                <a:ea typeface="Calibri" panose="020F0502020204030204" pitchFamily="34" charset="0"/>
                <a:cs typeface="Times New Roman" panose="02020603050405020304" pitchFamily="18" charset="0"/>
              </a:rPr>
              <a:t>754-321-3500</a:t>
            </a:r>
          </a:p>
          <a:p>
            <a:pPr lvl="2">
              <a:lnSpc>
                <a:spcPct val="107000"/>
              </a:lnSpc>
              <a:spcBef>
                <a:spcPts val="0"/>
              </a:spcBef>
              <a:spcAft>
                <a:spcPts val="0"/>
              </a:spcAft>
            </a:pPr>
            <a:endParaRPr lang="en-US" sz="24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0"/>
              </a:spcAft>
            </a:pPr>
            <a:r>
              <a:rPr lang="en-US" sz="2400" b="1" dirty="0">
                <a:latin typeface="+mn-lt"/>
                <a:ea typeface="Calibri" panose="020F0502020204030204" pitchFamily="34" charset="0"/>
                <a:cs typeface="Times New Roman" panose="02020603050405020304" pitchFamily="18" charset="0"/>
              </a:rPr>
              <a:t>Email</a:t>
            </a:r>
            <a:r>
              <a:rPr lang="en-US" sz="2400" dirty="0">
                <a:latin typeface="+mn-lt"/>
                <a:ea typeface="Calibri" panose="020F0502020204030204" pitchFamily="34" charset="0"/>
                <a:cs typeface="Times New Roman" panose="02020603050405020304" pitchFamily="18" charset="0"/>
              </a:rPr>
              <a:t> to </a:t>
            </a:r>
            <a:r>
              <a:rPr lang="en-US" sz="2400" u="sng" dirty="0">
                <a:solidFill>
                  <a:srgbClr val="0563C1"/>
                </a:solidFill>
                <a:latin typeface="+mn-lt"/>
                <a:ea typeface="Calibri" panose="020F0502020204030204" pitchFamily="34" charset="0"/>
                <a:cs typeface="Times New Roman" panose="02020603050405020304" pitchFamily="18" charset="0"/>
                <a:hlinkClick r:id="rId11"/>
              </a:rPr>
              <a:t>SecurityTips@Browardschools.com</a:t>
            </a:r>
            <a:endParaRPr lang="en-US" sz="2400" u="sng" dirty="0">
              <a:solidFill>
                <a:srgbClr val="0563C1"/>
              </a:solidFill>
              <a:latin typeface="+mn-lt"/>
              <a:ea typeface="Calibri" panose="020F0502020204030204" pitchFamily="34" charset="0"/>
              <a:cs typeface="Times New Roman" panose="02020603050405020304" pitchFamily="18" charset="0"/>
            </a:endParaRPr>
          </a:p>
          <a:p>
            <a:pPr lvl="2">
              <a:lnSpc>
                <a:spcPct val="107000"/>
              </a:lnSpc>
              <a:spcBef>
                <a:spcPts val="0"/>
              </a:spcBef>
              <a:spcAft>
                <a:spcPts val="0"/>
              </a:spcAft>
            </a:pPr>
            <a:endParaRPr lang="en-US" sz="24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600"/>
              </a:spcAft>
            </a:pPr>
            <a:r>
              <a:rPr lang="en-US" sz="2400" b="1" dirty="0" err="1">
                <a:latin typeface="+mn-lt"/>
                <a:ea typeface="Calibri" panose="020F0502020204030204" pitchFamily="34" charset="0"/>
                <a:cs typeface="Times New Roman" panose="02020603050405020304" pitchFamily="18" charset="0"/>
              </a:rPr>
              <a:t>FortifyFL</a:t>
            </a:r>
            <a:r>
              <a:rPr lang="en-US" sz="2400" b="1" dirty="0">
                <a:latin typeface="+mn-lt"/>
                <a:ea typeface="Calibri" panose="020F0502020204030204" pitchFamily="34" charset="0"/>
                <a:cs typeface="Times New Roman" panose="02020603050405020304" pitchFamily="18" charset="0"/>
              </a:rPr>
              <a:t> </a:t>
            </a:r>
            <a:r>
              <a:rPr lang="en-US" sz="2400" dirty="0">
                <a:latin typeface="+mn-lt"/>
                <a:ea typeface="Calibri" panose="020F0502020204030204" pitchFamily="34" charset="0"/>
                <a:cs typeface="Times New Roman" panose="02020603050405020304" pitchFamily="18" charset="0"/>
              </a:rPr>
              <a:t>at </a:t>
            </a:r>
            <a:r>
              <a:rPr lang="en-US" sz="2400" dirty="0">
                <a:latin typeface="+mn-lt"/>
                <a:ea typeface="Calibri" panose="020F0502020204030204" pitchFamily="34" charset="0"/>
                <a:cs typeface="Times New Roman" panose="02020603050405020304" pitchFamily="18" charset="0"/>
                <a:hlinkClick r:id="rId12"/>
              </a:rPr>
              <a:t>www.GetFortifyFL.com</a:t>
            </a:r>
            <a:r>
              <a:rPr lang="en-US" sz="2400" dirty="0">
                <a:latin typeface="+mn-lt"/>
                <a:ea typeface="Calibri" panose="020F0502020204030204" pitchFamily="34" charset="0"/>
                <a:cs typeface="Times New Roman" panose="02020603050405020304" pitchFamily="18" charset="0"/>
              </a:rPr>
              <a:t> –</a:t>
            </a:r>
            <a:r>
              <a:rPr lang="en-US" sz="2400" b="1" u="sng" dirty="0">
                <a:latin typeface="+mn-lt"/>
                <a:ea typeface="Calibri" panose="020F0502020204030204" pitchFamily="34" charset="0"/>
                <a:cs typeface="Times New Roman" panose="02020603050405020304" pitchFamily="18" charset="0"/>
              </a:rPr>
              <a:t> On your Clever page </a:t>
            </a:r>
            <a:endParaRPr lang="en-US" sz="24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600"/>
              </a:spcAft>
            </a:pPr>
            <a:endParaRPr lang="en-US" sz="10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600"/>
              </a:spcAft>
            </a:pPr>
            <a:r>
              <a:rPr lang="en-US" sz="2400" b="1" dirty="0" err="1">
                <a:latin typeface="+mn-lt"/>
              </a:rPr>
              <a:t>SaferWatch</a:t>
            </a:r>
            <a:r>
              <a:rPr lang="en-US" sz="2400" b="1" dirty="0">
                <a:latin typeface="+mn-lt"/>
              </a:rPr>
              <a:t> -</a:t>
            </a:r>
            <a:r>
              <a:rPr lang="en-US" sz="2400" b="1" u="sng" dirty="0">
                <a:latin typeface="+mn-lt"/>
                <a:ea typeface="Calibri" panose="020F0502020204030204" pitchFamily="34" charset="0"/>
                <a:cs typeface="Times New Roman" panose="02020603050405020304" pitchFamily="18" charset="0"/>
              </a:rPr>
              <a:t>DOWNLOAD</a:t>
            </a:r>
            <a:r>
              <a:rPr lang="en-US" sz="2400" b="1" u="sng" dirty="0">
                <a:solidFill>
                  <a:srgbClr val="333333"/>
                </a:solidFill>
                <a:latin typeface="+mn-lt"/>
                <a:ea typeface="Open Sans" panose="020B0606030504020204" pitchFamily="34" charset="0"/>
              </a:rPr>
              <a:t> REQUIRED</a:t>
            </a:r>
            <a:endParaRPr lang="en-US" sz="2400" dirty="0">
              <a:latin typeface="+mn-lt"/>
              <a:ea typeface="Calibri" panose="020F0502020204030204" pitchFamily="34" charset="0"/>
              <a:cs typeface="Times New Roman" panose="02020603050405020304" pitchFamily="18" charset="0"/>
            </a:endParaRPr>
          </a:p>
        </p:txBody>
      </p:sp>
      <p:pic>
        <p:nvPicPr>
          <p:cNvPr id="3" name="Picture 2" descr="A pencil on a tablet&#10;&#10;Description automatically generated">
            <a:extLst>
              <a:ext uri="{FF2B5EF4-FFF2-40B4-BE49-F238E27FC236}">
                <a16:creationId xmlns:a16="http://schemas.microsoft.com/office/drawing/2014/main" id="{DDEF7340-6BBB-8CEF-BE2E-3E5C717782B5}"/>
              </a:ext>
            </a:extLst>
          </p:cNvPr>
          <p:cNvPicPr>
            <a:picLocks noChangeAspect="1"/>
          </p:cNvPicPr>
          <p:nvPr/>
        </p:nvPicPr>
        <p:blipFill>
          <a:blip r:embed="rId13"/>
          <a:stretch>
            <a:fillRect/>
          </a:stretch>
        </p:blipFill>
        <p:spPr>
          <a:xfrm>
            <a:off x="5168738" y="4858753"/>
            <a:ext cx="637581" cy="430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0FBA6114-4C57-30DB-6153-DCC909C818D4}"/>
              </a:ext>
            </a:extLst>
          </p:cNvPr>
          <p:cNvSpPr>
            <a:spLocks noGrp="1"/>
          </p:cNvSpPr>
          <p:nvPr>
            <p:ph type="sldNum" sz="quarter" idx="15"/>
          </p:nvPr>
        </p:nvSpPr>
        <p:spPr>
          <a:xfrm>
            <a:off x="10280068" y="6297943"/>
            <a:ext cx="1600200" cy="273844"/>
          </a:xfrm>
        </p:spPr>
        <p:txBody>
          <a:bodyPr lIns="68580" tIns="34290" rIns="68580" bIns="34290" anchor="t">
            <a:normAutofit lnSpcReduction="10000"/>
          </a:bodyPr>
          <a:lstStyle/>
          <a:p>
            <a:pPr>
              <a:spcAft>
                <a:spcPts val="450"/>
              </a:spcAft>
              <a:defRPr/>
            </a:pPr>
            <a:r>
              <a:rPr lang="en-US" dirty="0"/>
              <a:t>7</a:t>
            </a:r>
          </a:p>
        </p:txBody>
      </p:sp>
      <p:pic>
        <p:nvPicPr>
          <p:cNvPr id="6" name="Audio 19">
            <a:hlinkClick r:id="" action="ppaction://media"/>
            <a:extLst>
              <a:ext uri="{FF2B5EF4-FFF2-40B4-BE49-F238E27FC236}">
                <a16:creationId xmlns:a16="http://schemas.microsoft.com/office/drawing/2014/main" id="{BBE7094A-8C7B-9C1A-1812-7677B548B984}"/>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1021648" y="5999380"/>
            <a:ext cx="858620" cy="858620"/>
          </a:xfrm>
          <a:prstGeom prst="ellipse">
            <a:avLst/>
          </a:prstGeom>
        </p:spPr>
      </p:pic>
    </p:spTree>
    <p:extLst>
      <p:ext uri="{BB962C8B-B14F-4D97-AF65-F5344CB8AC3E}">
        <p14:creationId xmlns:p14="http://schemas.microsoft.com/office/powerpoint/2010/main" val="3206496037"/>
      </p:ext>
    </p:extLst>
  </p:cSld>
  <p:clrMapOvr>
    <a:masterClrMapping/>
  </p:clrMapOvr>
  <p:transition spd="slow" advTm="2534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2833CB-9F4D-44C0-994D-41DB27015852}"/>
              </a:ext>
            </a:extLst>
          </p:cNvPr>
          <p:cNvSpPr>
            <a:spLocks noGrp="1"/>
          </p:cNvSpPr>
          <p:nvPr>
            <p:ph type="title"/>
          </p:nvPr>
        </p:nvSpPr>
        <p:spPr>
          <a:xfrm>
            <a:off x="825623" y="165100"/>
            <a:ext cx="10926660" cy="954088"/>
          </a:xfrm>
        </p:spPr>
        <p:txBody>
          <a:bodyPr anchor="ctr">
            <a:normAutofit/>
          </a:bodyPr>
          <a:lstStyle/>
          <a:p>
            <a:r>
              <a:rPr lang="en-US" sz="3200" dirty="0"/>
              <a:t>Where can I find See Something, Say Something?</a:t>
            </a:r>
            <a:r>
              <a:rPr lang="en-US" dirty="0"/>
              <a:t> </a:t>
            </a:r>
          </a:p>
        </p:txBody>
      </p:sp>
      <p:pic>
        <p:nvPicPr>
          <p:cNvPr id="9" name="Picture 8">
            <a:extLst>
              <a:ext uri="{FF2B5EF4-FFF2-40B4-BE49-F238E27FC236}">
                <a16:creationId xmlns:a16="http://schemas.microsoft.com/office/drawing/2014/main" id="{7DB15FF8-A2D1-0961-CF82-6A645FD243D3}"/>
              </a:ext>
            </a:extLst>
          </p:cNvPr>
          <p:cNvPicPr>
            <a:picLocks noChangeAspect="1"/>
          </p:cNvPicPr>
          <p:nvPr/>
        </p:nvPicPr>
        <p:blipFill>
          <a:blip r:embed="rId5"/>
          <a:stretch>
            <a:fillRect/>
          </a:stretch>
        </p:blipFill>
        <p:spPr>
          <a:xfrm>
            <a:off x="2014355" y="1099467"/>
            <a:ext cx="8163289" cy="1481463"/>
          </a:xfrm>
          <a:prstGeom prst="rect">
            <a:avLst/>
          </a:prstGeom>
        </p:spPr>
      </p:pic>
      <p:sp>
        <p:nvSpPr>
          <p:cNvPr id="2" name="Arrow: Down 1">
            <a:extLst>
              <a:ext uri="{FF2B5EF4-FFF2-40B4-BE49-F238E27FC236}">
                <a16:creationId xmlns:a16="http://schemas.microsoft.com/office/drawing/2014/main" id="{AC2556B8-2780-FAA2-8F31-382911E4520F}"/>
              </a:ext>
            </a:extLst>
          </p:cNvPr>
          <p:cNvSpPr/>
          <p:nvPr/>
        </p:nvSpPr>
        <p:spPr>
          <a:xfrm rot="7527497">
            <a:off x="8127996" y="1215368"/>
            <a:ext cx="233632" cy="46903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0" name="Picture Placeholder 7" descr="Graphical user interface&#10;&#10;Description automatically generated">
            <a:extLst>
              <a:ext uri="{FF2B5EF4-FFF2-40B4-BE49-F238E27FC236}">
                <a16:creationId xmlns:a16="http://schemas.microsoft.com/office/drawing/2014/main" id="{B3BEEC0E-B534-C2C8-CD17-077F587B885D}"/>
              </a:ext>
            </a:extLst>
          </p:cNvPr>
          <p:cNvPicPr>
            <a:picLocks noGrp="1" noChangeAspect="1"/>
          </p:cNvPicPr>
          <p:nvPr>
            <p:ph type="pic" sz="quarter" idx="14"/>
          </p:nvPr>
        </p:nvPicPr>
        <p:blipFill>
          <a:blip r:embed="rId6"/>
          <a:srcRect t="1530" b="1530"/>
          <a:stretch>
            <a:fillRect/>
          </a:stretch>
        </p:blipFill>
        <p:spPr>
          <a:xfrm>
            <a:off x="453969" y="2677983"/>
            <a:ext cx="5642031" cy="3385534"/>
          </a:xfrm>
          <a:prstGeom prst="rect">
            <a:avLst/>
          </a:prstGeom>
          <a:ln>
            <a:noFill/>
          </a:ln>
          <a:effectLst>
            <a:softEdge rad="112500"/>
          </a:effectLst>
        </p:spPr>
      </p:pic>
      <p:sp>
        <p:nvSpPr>
          <p:cNvPr id="12" name="Arrow: Right 11">
            <a:extLst>
              <a:ext uri="{FF2B5EF4-FFF2-40B4-BE49-F238E27FC236}">
                <a16:creationId xmlns:a16="http://schemas.microsoft.com/office/drawing/2014/main" id="{199D7FB5-62EC-BDCF-8071-66F2118B663F}"/>
              </a:ext>
            </a:extLst>
          </p:cNvPr>
          <p:cNvSpPr/>
          <p:nvPr/>
        </p:nvSpPr>
        <p:spPr>
          <a:xfrm rot="13851923">
            <a:off x="4443826" y="5557786"/>
            <a:ext cx="361715" cy="2073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3" name="Picture 12" descr="Graphical user interface, text, application, email&#10;&#10;Description automatically generated">
            <a:extLst>
              <a:ext uri="{FF2B5EF4-FFF2-40B4-BE49-F238E27FC236}">
                <a16:creationId xmlns:a16="http://schemas.microsoft.com/office/drawing/2014/main" id="{04805B50-B884-56AB-6240-502C651CAC38}"/>
              </a:ext>
            </a:extLst>
          </p:cNvPr>
          <p:cNvPicPr>
            <a:picLocks noChangeAspect="1"/>
          </p:cNvPicPr>
          <p:nvPr/>
        </p:nvPicPr>
        <p:blipFill>
          <a:blip r:embed="rId7"/>
          <a:stretch>
            <a:fillRect/>
          </a:stretch>
        </p:blipFill>
        <p:spPr>
          <a:xfrm>
            <a:off x="6780031" y="2467022"/>
            <a:ext cx="4954769" cy="3400188"/>
          </a:xfrm>
          <a:prstGeom prst="rect">
            <a:avLst/>
          </a:prstGeom>
          <a:ln>
            <a:noFill/>
          </a:ln>
          <a:effectLst>
            <a:softEdge rad="112500"/>
          </a:effectLst>
        </p:spPr>
      </p:pic>
      <p:sp>
        <p:nvSpPr>
          <p:cNvPr id="14" name="Arrow: Right 13">
            <a:extLst>
              <a:ext uri="{FF2B5EF4-FFF2-40B4-BE49-F238E27FC236}">
                <a16:creationId xmlns:a16="http://schemas.microsoft.com/office/drawing/2014/main" id="{1CA984B9-8837-8665-237C-C5F877357DBB}"/>
              </a:ext>
            </a:extLst>
          </p:cNvPr>
          <p:cNvSpPr/>
          <p:nvPr/>
        </p:nvSpPr>
        <p:spPr>
          <a:xfrm rot="19012238">
            <a:off x="10031234" y="4262742"/>
            <a:ext cx="361715" cy="2073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4" name="Audio 83">
            <a:hlinkClick r:id="" action="ppaction://media"/>
            <a:extLst>
              <a:ext uri="{FF2B5EF4-FFF2-40B4-BE49-F238E27FC236}">
                <a16:creationId xmlns:a16="http://schemas.microsoft.com/office/drawing/2014/main" id="{3699CAC1-919E-8DAC-119A-FC6E79A4AF0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861676" y="5867210"/>
            <a:ext cx="1184612" cy="1184612"/>
          </a:xfrm>
          <a:prstGeom prst="ellipse">
            <a:avLst/>
          </a:prstGeom>
        </p:spPr>
      </p:pic>
      <p:sp>
        <p:nvSpPr>
          <p:cNvPr id="4" name="Slide Number Placeholder 3">
            <a:extLst>
              <a:ext uri="{FF2B5EF4-FFF2-40B4-BE49-F238E27FC236}">
                <a16:creationId xmlns:a16="http://schemas.microsoft.com/office/drawing/2014/main" id="{381B3AB2-F867-1E0F-4754-6F8FF0ECE7CD}"/>
              </a:ext>
            </a:extLst>
          </p:cNvPr>
          <p:cNvSpPr>
            <a:spLocks noGrp="1"/>
          </p:cNvSpPr>
          <p:nvPr>
            <p:ph type="sldNum" sz="quarter" idx="15"/>
          </p:nvPr>
        </p:nvSpPr>
        <p:spPr>
          <a:xfrm>
            <a:off x="10280068" y="6297943"/>
            <a:ext cx="1600200" cy="273844"/>
          </a:xfrm>
        </p:spPr>
        <p:txBody>
          <a:bodyPr lIns="68580" tIns="34290" rIns="68580" bIns="34290" anchor="t">
            <a:normAutofit lnSpcReduction="10000"/>
          </a:bodyPr>
          <a:lstStyle/>
          <a:p>
            <a:pPr>
              <a:spcAft>
                <a:spcPts val="450"/>
              </a:spcAft>
              <a:defRPr/>
            </a:pPr>
            <a:r>
              <a:rPr lang="en-US" dirty="0"/>
              <a:t>8</a:t>
            </a:r>
          </a:p>
        </p:txBody>
      </p:sp>
    </p:spTree>
    <p:extLst>
      <p:ext uri="{BB962C8B-B14F-4D97-AF65-F5344CB8AC3E}">
        <p14:creationId xmlns:p14="http://schemas.microsoft.com/office/powerpoint/2010/main" val="3826640995"/>
      </p:ext>
    </p:extLst>
  </p:cSld>
  <p:clrMapOvr>
    <a:masterClrMapping/>
  </p:clrMapOvr>
  <p:transition spd="slow" advTm="2274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5035E-11E5-9138-4806-223FBD3FFEB7}"/>
              </a:ext>
            </a:extLst>
          </p:cNvPr>
          <p:cNvSpPr>
            <a:spLocks noGrp="1"/>
          </p:cNvSpPr>
          <p:nvPr>
            <p:ph type="title"/>
          </p:nvPr>
        </p:nvSpPr>
        <p:spPr/>
        <p:txBody>
          <a:bodyPr/>
          <a:lstStyle/>
          <a:p>
            <a:r>
              <a:rPr lang="en-US" sz="3600" dirty="0" err="1"/>
              <a:t>FortifyFL</a:t>
            </a:r>
            <a:r>
              <a:rPr lang="en-US" sz="3600" dirty="0"/>
              <a:t> </a:t>
            </a:r>
          </a:p>
        </p:txBody>
      </p:sp>
      <p:sp>
        <p:nvSpPr>
          <p:cNvPr id="4" name="Slide Number Placeholder 3">
            <a:extLst>
              <a:ext uri="{FF2B5EF4-FFF2-40B4-BE49-F238E27FC236}">
                <a16:creationId xmlns:a16="http://schemas.microsoft.com/office/drawing/2014/main" id="{FDF4F9C1-A404-4438-3B64-E73E49EC178F}"/>
              </a:ext>
            </a:extLst>
          </p:cNvPr>
          <p:cNvSpPr>
            <a:spLocks noGrp="1"/>
          </p:cNvSpPr>
          <p:nvPr>
            <p:ph type="sldNum" sz="quarter" idx="15"/>
          </p:nvPr>
        </p:nvSpPr>
        <p:spPr/>
        <p:txBody>
          <a:bodyPr/>
          <a:lstStyle/>
          <a:p>
            <a:pPr>
              <a:defRPr/>
            </a:pPr>
            <a:fld id="{86B4DD73-D9A2-4811-8CC2-320030043A76}" type="slidenum">
              <a:rPr lang="en-US" smtClean="0"/>
              <a:pPr>
                <a:defRPr/>
              </a:pPr>
              <a:t>9</a:t>
            </a:fld>
            <a:endParaRPr lang="en-US"/>
          </a:p>
        </p:txBody>
      </p:sp>
      <p:pic>
        <p:nvPicPr>
          <p:cNvPr id="7" name="Picture 6">
            <a:extLst>
              <a:ext uri="{FF2B5EF4-FFF2-40B4-BE49-F238E27FC236}">
                <a16:creationId xmlns:a16="http://schemas.microsoft.com/office/drawing/2014/main" id="{738F9A86-A148-A962-3137-4DB98944F9A8}"/>
              </a:ext>
            </a:extLst>
          </p:cNvPr>
          <p:cNvPicPr>
            <a:picLocks noChangeAspect="1"/>
          </p:cNvPicPr>
          <p:nvPr/>
        </p:nvPicPr>
        <p:blipFill>
          <a:blip r:embed="rId5"/>
          <a:stretch>
            <a:fillRect/>
          </a:stretch>
        </p:blipFill>
        <p:spPr>
          <a:xfrm>
            <a:off x="1692278" y="1278137"/>
            <a:ext cx="3640324" cy="4301727"/>
          </a:xfrm>
          <a:prstGeom prst="rect">
            <a:avLst/>
          </a:prstGeom>
        </p:spPr>
      </p:pic>
      <p:sp>
        <p:nvSpPr>
          <p:cNvPr id="8" name="Arrow: Right 7">
            <a:extLst>
              <a:ext uri="{FF2B5EF4-FFF2-40B4-BE49-F238E27FC236}">
                <a16:creationId xmlns:a16="http://schemas.microsoft.com/office/drawing/2014/main" id="{6764BA56-3688-A6B7-C4B3-64C78FCCF3C2}"/>
              </a:ext>
            </a:extLst>
          </p:cNvPr>
          <p:cNvSpPr/>
          <p:nvPr/>
        </p:nvSpPr>
        <p:spPr>
          <a:xfrm rot="9536132">
            <a:off x="4431829" y="3855308"/>
            <a:ext cx="996680" cy="4288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C467551E-9CD3-E68B-43A3-77B343F4EC2E}"/>
              </a:ext>
            </a:extLst>
          </p:cNvPr>
          <p:cNvSpPr txBox="1">
            <a:spLocks/>
          </p:cNvSpPr>
          <p:nvPr/>
        </p:nvSpPr>
        <p:spPr>
          <a:xfrm>
            <a:off x="5863174" y="4095302"/>
            <a:ext cx="4427323" cy="819317"/>
          </a:xfrm>
          <a:prstGeom prst="rect">
            <a:avLst/>
          </a:prstGeom>
        </p:spPr>
        <p:txBody>
          <a:bodyPr>
            <a:normAutofit lnSpcReduction="100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Go to </a:t>
            </a:r>
            <a:r>
              <a:rPr lang="en-US" sz="2400" b="1" u="sng" dirty="0"/>
              <a:t>GetFortifyFL.com  </a:t>
            </a:r>
            <a:r>
              <a:rPr lang="en-US" sz="2400" dirty="0"/>
              <a:t>and</a:t>
            </a:r>
            <a:r>
              <a:rPr lang="en-US" sz="2400" b="1" dirty="0"/>
              <a:t> </a:t>
            </a:r>
            <a:r>
              <a:rPr lang="en-US" sz="2400" dirty="0"/>
              <a:t>Click </a:t>
            </a:r>
            <a:r>
              <a:rPr lang="en-US" sz="2400" b="1" dirty="0"/>
              <a:t>“Submit a Tip Online”</a:t>
            </a:r>
          </a:p>
        </p:txBody>
      </p:sp>
      <p:sp>
        <p:nvSpPr>
          <p:cNvPr id="10" name="TextBox 9">
            <a:extLst>
              <a:ext uri="{FF2B5EF4-FFF2-40B4-BE49-F238E27FC236}">
                <a16:creationId xmlns:a16="http://schemas.microsoft.com/office/drawing/2014/main" id="{D002A1B6-B9A6-314D-B9FE-E5D4990B6E16}"/>
              </a:ext>
            </a:extLst>
          </p:cNvPr>
          <p:cNvSpPr txBox="1"/>
          <p:nvPr/>
        </p:nvSpPr>
        <p:spPr>
          <a:xfrm>
            <a:off x="6719732" y="3350489"/>
            <a:ext cx="2714205" cy="400110"/>
          </a:xfrm>
          <a:prstGeom prst="rect">
            <a:avLst/>
          </a:prstGeom>
          <a:noFill/>
        </p:spPr>
        <p:txBody>
          <a:bodyPr wrap="none" rtlCol="0">
            <a:spAutoFit/>
          </a:bodyPr>
          <a:lstStyle/>
          <a:p>
            <a:r>
              <a:rPr lang="en-US" sz="2000" dirty="0"/>
              <a:t>How to submit a tip: </a:t>
            </a:r>
          </a:p>
        </p:txBody>
      </p:sp>
      <p:pic>
        <p:nvPicPr>
          <p:cNvPr id="13" name="Audio 12">
            <a:hlinkClick r:id="" action="ppaction://media"/>
            <a:extLst>
              <a:ext uri="{FF2B5EF4-FFF2-40B4-BE49-F238E27FC236}">
                <a16:creationId xmlns:a16="http://schemas.microsoft.com/office/drawing/2014/main" id="{0E616A67-11C0-D458-29AC-4276E9E2BD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738954" y="5883654"/>
            <a:ext cx="1151768" cy="1151768"/>
          </a:xfrm>
          <a:prstGeom prst="ellipse">
            <a:avLst/>
          </a:prstGeom>
        </p:spPr>
      </p:pic>
    </p:spTree>
    <p:extLst>
      <p:ext uri="{BB962C8B-B14F-4D97-AF65-F5344CB8AC3E}">
        <p14:creationId xmlns:p14="http://schemas.microsoft.com/office/powerpoint/2010/main" val="2265597305"/>
      </p:ext>
    </p:extLst>
  </p:cSld>
  <p:clrMapOvr>
    <a:masterClrMapping/>
  </p:clrMapOvr>
  <p:transition spd="slow" advTm="1171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SEP Theme">
  <a:themeElements>
    <a:clrScheme name="Custom 6">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SEP Theme" id="{B6CF6EBE-4B09-487B-BB87-D6AC6EA273CC}" vid="{EB8A80C3-A0F6-415D-A532-D387EF87E3FC}"/>
    </a:ext>
  </a:extLst>
</a:theme>
</file>

<file path=ppt/theme/theme3.xml><?xml version="1.0" encoding="utf-8"?>
<a:theme xmlns:a="http://schemas.openxmlformats.org/drawingml/2006/main" name="1_SSEP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SEP Theme" id="{FBA92639-2FB0-4736-8BA8-B956082180B7}" vid="{3060BE23-01B4-486C-AEC0-554FE6D40F58}"/>
    </a:ext>
  </a:extLst>
</a:theme>
</file>

<file path=ppt/theme/theme4.xml><?xml version="1.0" encoding="utf-8"?>
<a:theme xmlns:a="http://schemas.openxmlformats.org/drawingml/2006/main" name="2_SSEP Theme">
  <a:themeElements>
    <a:clrScheme name="Custom 6">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SEP Theme" id="{B6CF6EBE-4B09-487B-BB87-D6AC6EA273CC}" vid="{EB8A80C3-A0F6-415D-A532-D387EF87E3F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3213</TotalTime>
  <Words>1012</Words>
  <Application>Microsoft Office PowerPoint</Application>
  <PresentationFormat>Widescreen</PresentationFormat>
  <Paragraphs>124</Paragraphs>
  <Slides>15</Slides>
  <Notes>14</Notes>
  <HiddenSlides>0</HiddenSlides>
  <MMClips>14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Aptos</vt:lpstr>
      <vt:lpstr>Arial</vt:lpstr>
      <vt:lpstr>Calibri</vt:lpstr>
      <vt:lpstr>Calibri Light</vt:lpstr>
      <vt:lpstr>Century Gothic</vt:lpstr>
      <vt:lpstr>Wingdings</vt:lpstr>
      <vt:lpstr>Office Theme</vt:lpstr>
      <vt:lpstr>SSEP Theme</vt:lpstr>
      <vt:lpstr>1_SSEP Theme</vt:lpstr>
      <vt:lpstr>2_SSEP Theme</vt:lpstr>
      <vt:lpstr>PowerPoint Presentation</vt:lpstr>
      <vt:lpstr>Brought to you by …</vt:lpstr>
      <vt:lpstr>Have you seen me?</vt:lpstr>
      <vt:lpstr>PowerPoint Presentation</vt:lpstr>
      <vt:lpstr>See Something ...</vt:lpstr>
      <vt:lpstr>Say Something ...</vt:lpstr>
      <vt:lpstr>5 Official Tip Reporting Tools</vt:lpstr>
      <vt:lpstr>Where can I find See Something, Say Something? </vt:lpstr>
      <vt:lpstr>FortifyFL </vt:lpstr>
      <vt:lpstr>FortifyFL </vt:lpstr>
      <vt:lpstr>FortifyFL </vt:lpstr>
      <vt:lpstr>FortifyFL </vt:lpstr>
      <vt:lpstr>Located on All BCPS District Websites  </vt:lpstr>
      <vt:lpstr>Remember, If you ...</vt:lpstr>
      <vt:lpstr> School Board of Broward County</vt:lpstr>
    </vt:vector>
  </TitlesOfParts>
  <Company>Broward County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Sonja S. Azim</dc:creator>
  <cp:lastModifiedBy>Sonja Azim</cp:lastModifiedBy>
  <cp:revision>7</cp:revision>
  <dcterms:created xsi:type="dcterms:W3CDTF">2022-07-26T16:26:44Z</dcterms:created>
  <dcterms:modified xsi:type="dcterms:W3CDTF">2024-06-10T19:32:44Z</dcterms:modified>
</cp:coreProperties>
</file>